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69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86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3807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621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1222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02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032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70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12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07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351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2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14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692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7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0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BD0FE-2BE1-47F6-ADAD-0694B2C4D53B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3F7883-4BEC-437C-B85F-5919600BDC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79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F94AA-D73C-490F-810B-DF6D759833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Использование ортопедических ковриков при проведении логопедических занятий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D8D7D4-0DAF-42CB-B25C-7F776DFAD9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/>
              <a:t>Учитель-логопед</a:t>
            </a:r>
          </a:p>
          <a:p>
            <a:pPr algn="r"/>
            <a:r>
              <a:rPr lang="ru-RU" dirty="0"/>
              <a:t>Зорина Валерия Анатольевна</a:t>
            </a:r>
          </a:p>
          <a:p>
            <a:pPr algn="r"/>
            <a:r>
              <a:rPr lang="ru-RU" dirty="0"/>
              <a:t>МБДОУ №310</a:t>
            </a:r>
          </a:p>
        </p:txBody>
      </p:sp>
    </p:spTree>
    <p:extLst>
      <p:ext uri="{BB962C8B-B14F-4D97-AF65-F5344CB8AC3E}">
        <p14:creationId xmlns:p14="http://schemas.microsoft.com/office/powerpoint/2010/main" val="1699776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EF805-5BCB-444E-8BDD-FE58A021D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rgbClr val="00B050"/>
                </a:solidFill>
              </a:rPr>
              <a:t>Желаю успехов 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BC7548-0A07-4D6E-9593-EA7B7838D4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2626" y="2474248"/>
            <a:ext cx="6480610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02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625A6-7202-4569-B7BC-2D273B148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 и задачи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B99657-A844-41D4-9328-F32FC41A4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Цель: повышение эффективности коррекционно-развивающей работы средствами ортопедических ковриков за счет комплексного подхода к развитию ребенка и внедрения </a:t>
            </a:r>
            <a:r>
              <a:rPr lang="ru-RU" dirty="0" err="1"/>
              <a:t>здоровьесберегающих</a:t>
            </a:r>
            <a:r>
              <a:rPr lang="ru-RU" dirty="0"/>
              <a:t> технологий.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  <a:p>
            <a:r>
              <a:rPr lang="ru-RU" dirty="0"/>
              <a:t>Задачи:</a:t>
            </a:r>
          </a:p>
          <a:p>
            <a:r>
              <a:rPr lang="ru-RU" dirty="0"/>
              <a:t>повышать мотивацию к занятиям и формировать познавательный интерес;</a:t>
            </a:r>
          </a:p>
          <a:p>
            <a:r>
              <a:rPr lang="ru-RU" dirty="0"/>
              <a:t>стимулировать </a:t>
            </a:r>
            <a:r>
              <a:rPr lang="ru-RU" dirty="0" err="1"/>
              <a:t>речевыецентры</a:t>
            </a:r>
            <a:r>
              <a:rPr lang="ru-RU" dirty="0"/>
              <a:t> через активизацию рефлекторных точек стопы;</a:t>
            </a:r>
          </a:p>
          <a:p>
            <a:r>
              <a:rPr lang="ru-RU" dirty="0"/>
              <a:t>развивать координацию движений, ориентацию в пространстве и сенсорное восприятие;</a:t>
            </a:r>
          </a:p>
          <a:p>
            <a:r>
              <a:rPr lang="ru-RU" dirty="0"/>
              <a:t>стимулировать развитие высших психических функций;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6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15D49-36A0-476A-9118-6DB70A6F2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Преимущества использования ортопедических ковриков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1E4693-569D-4124-B075-4AEE12900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Игровой формат делает занятие увлекательным, а яркие цвета ковриков повышают интерес.</a:t>
            </a:r>
          </a:p>
          <a:p>
            <a:r>
              <a:rPr lang="ru-RU" dirty="0"/>
              <a:t>Воздействие на ступни ребенка оказывает комплексное воздействие сочетая стимуляцию речевых зон с профилактикой плоскостопия и укрепления мышц стоп. </a:t>
            </a:r>
          </a:p>
          <a:p>
            <a:r>
              <a:rPr lang="ru-RU" dirty="0"/>
              <a:t>Доступный способ развивать такие навыки, как ориентировка в пространстве и собственном теле, умение переключаться с одного действия на другое.</a:t>
            </a:r>
          </a:p>
          <a:p>
            <a:r>
              <a:rPr lang="ru-RU" dirty="0"/>
              <a:t>Общетерапевтическое воздействие использования ортопедических ковриков на стопы и ладони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96294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2F0CE8-8323-4380-A5C8-E5F50E102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Игры на развитие фонематического слуха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DFC4E8-B275-4FCF-A04C-4FD64F865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Оборудование: коврики красный, синий, зеленый.</a:t>
            </a:r>
          </a:p>
          <a:p>
            <a:r>
              <a:rPr lang="ru-RU" dirty="0"/>
              <a:t>Ход игры: педагог называет звук, а ребенок определяет характеристику звука и встаёт на нужный коврик (гласный звук – красный коврик, согласный твёрдый – синий коврик, согласный мягкий – зеленый коврик) и делает на нем заданное количество шагов.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71E674-D4FC-453D-91E5-0F0F06C790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51" b="11111"/>
          <a:stretch/>
        </p:blipFill>
        <p:spPr>
          <a:xfrm>
            <a:off x="7507264" y="3916016"/>
            <a:ext cx="3810094" cy="267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7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CA414-B1DF-4656-9720-C6BF5F655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Дифференциация звуков в слоге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FCD6F-7CA4-49E6-820B-23A25E72F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7252"/>
            <a:ext cx="8915400" cy="437397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Оборудование: ортопедические коврики.</a:t>
            </a:r>
          </a:p>
          <a:p>
            <a:pPr marL="0" indent="0">
              <a:buNone/>
            </a:pPr>
            <a:r>
              <a:rPr lang="ru-RU" dirty="0"/>
              <a:t>Ход игры: Коврики выкладываются дорожкой. Ребенок передвигаясь по дорожке на каждый шаг проговаривает слог (шаг правой ногой– </a:t>
            </a:r>
            <a:r>
              <a:rPr lang="ru-RU" dirty="0" err="1"/>
              <a:t>са</a:t>
            </a:r>
            <a:r>
              <a:rPr lang="ru-RU" dirty="0"/>
              <a:t>, шаг левой ногой–</a:t>
            </a:r>
            <a:r>
              <a:rPr lang="ru-RU" dirty="0" err="1"/>
              <a:t>ша</a:t>
            </a:r>
            <a:r>
              <a:rPr lang="ru-RU" dirty="0"/>
              <a:t>, и так далее со-</a:t>
            </a:r>
            <a:r>
              <a:rPr lang="ru-RU" dirty="0" err="1"/>
              <a:t>шо</a:t>
            </a:r>
            <a:r>
              <a:rPr lang="ru-RU" dirty="0"/>
              <a:t>, су-шу, …). В обратном направлении обратные слоги (ас-</a:t>
            </a:r>
            <a:r>
              <a:rPr lang="ru-RU" dirty="0" err="1"/>
              <a:t>аш</a:t>
            </a:r>
            <a:r>
              <a:rPr lang="ru-RU" dirty="0"/>
              <a:t>, ос-</a:t>
            </a:r>
            <a:r>
              <a:rPr lang="ru-RU" dirty="0" err="1"/>
              <a:t>ош</a:t>
            </a:r>
            <a:r>
              <a:rPr lang="ru-RU" dirty="0"/>
              <a:t>, …)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099711-43BD-4049-9B23-542EE1EB07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6" t="16811" r="2371" b="1836"/>
          <a:stretch/>
        </p:blipFill>
        <p:spPr>
          <a:xfrm>
            <a:off x="2416934" y="3570204"/>
            <a:ext cx="4157305" cy="26636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DD6426-7967-4E26-854D-2E3A736D55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1" t="12367" r="21690" b="1836"/>
          <a:stretch/>
        </p:blipFill>
        <p:spPr>
          <a:xfrm>
            <a:off x="7919306" y="3399080"/>
            <a:ext cx="3366964" cy="2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9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19B89-78BB-4E19-B524-8098562C4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Дифференциация звуков в слове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45AE3A-58A1-4B3B-9D40-97C15998D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Оборудование: ортопедические коврики, карточки с буквами (обозначающими оппозиционные звуки), карточки с изображение предметов.</a:t>
            </a:r>
          </a:p>
          <a:p>
            <a:r>
              <a:rPr lang="ru-RU" dirty="0"/>
              <a:t>Ход игры: коврики выкладываются в ряд, ребенок встает на центральный. Рядом с боковыми ковриками лежат буквы или карточки обозначающие оппозиционные звуки. Педагог называет слово (или ребенок называет изображение на карточке) и делает шаг к коврику с нужно буковой.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D670B1-28B0-4162-BEEC-6198C1EBC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113" y="4399722"/>
            <a:ext cx="4088710" cy="21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44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4B2DA-0B39-4239-80F1-D4BC71AE0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Автоматизация звуков в слоге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826F39-779F-4919-A614-2A22A9FAC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Оборудование: ортопедические коврики.</a:t>
            </a:r>
          </a:p>
          <a:p>
            <a:pPr marL="0" indent="0">
              <a:buNone/>
            </a:pPr>
            <a:r>
              <a:rPr lang="ru-RU" dirty="0"/>
              <a:t>Ход игры: Коврики выкладываются дорожкой. Ребенок передвигаясь по дорожке на каждый шаг проговаривает слог с автоматизируемым звуком(шаг правой – </a:t>
            </a:r>
            <a:r>
              <a:rPr lang="ru-RU" dirty="0" err="1"/>
              <a:t>са</a:t>
            </a:r>
            <a:r>
              <a:rPr lang="ru-RU" dirty="0"/>
              <a:t>, шаг левой –со, и так далее. В обратном направлении обратные слоги (ас, ос …)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B229BF-F6C9-42DF-A16F-FA71799F59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71" t="24927"/>
          <a:stretch/>
        </p:blipFill>
        <p:spPr>
          <a:xfrm>
            <a:off x="7869335" y="3551583"/>
            <a:ext cx="3466906" cy="301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83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01648E-FCEC-454D-97B6-F5D8018D8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555" y="4353554"/>
            <a:ext cx="4012706" cy="227253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18FA9-6D43-4EE6-9BF9-ACA79F227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Автоматизация звука в слове и ориентировка в пространстве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7F778E-1EE4-4D53-B16E-7F5D63D42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566" y="2133600"/>
            <a:ext cx="9793356" cy="3777622"/>
          </a:xfrm>
        </p:spPr>
        <p:txBody>
          <a:bodyPr/>
          <a:lstStyle/>
          <a:p>
            <a:r>
              <a:rPr lang="ru-RU" dirty="0"/>
              <a:t>Оборудование: ортопедические коврики, карточки с изображение предметов на автоматизируемый звук.</a:t>
            </a:r>
          </a:p>
          <a:p>
            <a:r>
              <a:rPr lang="ru-RU" dirty="0"/>
              <a:t>Ход игры: Коврики выкладываются в шахматном порядке. Рядом с каждым ковриком положить карточку. Ребенок передвигается по инструкции (шаг вправо, два влево и так далее, выбирая разные направления движения ребенка), оказавшись на определенном коврике, ребенок называет предмет, изображенный на карточке рядом с этим ковриком.</a:t>
            </a:r>
          </a:p>
        </p:txBody>
      </p:sp>
    </p:spTree>
    <p:extLst>
      <p:ext uri="{BB962C8B-B14F-4D97-AF65-F5344CB8AC3E}">
        <p14:creationId xmlns:p14="http://schemas.microsoft.com/office/powerpoint/2010/main" val="132502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498A2-A022-4A23-BB69-3F060C4CB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Пальчиковая гимнастика на ортопедическом коврике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761A5-58A3-496B-9538-3AD2AAC6B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Оборудование: ортопедический коврик «травка», подборка стишков для проведения пальчиковой гимнастики.</a:t>
            </a:r>
          </a:p>
          <a:p>
            <a:r>
              <a:rPr lang="ru-RU" dirty="0"/>
              <a:t>Ход игры: коврик лежит на столе. Педагог читает стихи, а ребенок имитирует руками действия героев на коврике.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DCC4CD-668C-4C57-A89B-20CEF92953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6" b="9101"/>
          <a:stretch/>
        </p:blipFill>
        <p:spPr>
          <a:xfrm>
            <a:off x="3114260" y="3574562"/>
            <a:ext cx="6729449" cy="265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574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145</TotalTime>
  <Words>495</Words>
  <Application>Microsoft Office PowerPoint</Application>
  <PresentationFormat>Широкоэкранный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Легкий дым</vt:lpstr>
      <vt:lpstr>Использование ортопедических ковриков при проведении логопедических занятий</vt:lpstr>
      <vt:lpstr>Цели и задачи </vt:lpstr>
      <vt:lpstr>Преимущества использования ортопедических ковриков</vt:lpstr>
      <vt:lpstr>Игры на развитие фонематического слуха</vt:lpstr>
      <vt:lpstr>Дифференциация звуков в слоге</vt:lpstr>
      <vt:lpstr>Дифференциация звуков в слове</vt:lpstr>
      <vt:lpstr>Автоматизация звуков в слоге</vt:lpstr>
      <vt:lpstr>Автоматизация звука в слове и ориентировка в пространстве</vt:lpstr>
      <vt:lpstr>Пальчиковая гимнастика на ортопедическом коврике</vt:lpstr>
      <vt:lpstr>Желаю успехов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ортопедических ковриков при проведении логопедических занятий</dc:title>
  <dc:creator>admin</dc:creator>
  <cp:lastModifiedBy>admin</cp:lastModifiedBy>
  <cp:revision>5</cp:revision>
  <dcterms:created xsi:type="dcterms:W3CDTF">2025-12-09T00:07:07Z</dcterms:created>
  <dcterms:modified xsi:type="dcterms:W3CDTF">2025-12-09T02:32:24Z</dcterms:modified>
</cp:coreProperties>
</file>