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slideLayouts/slideLayout12.xml" ContentType="application/vnd.openxmlformats-officedocument.presentationml.slideLayout+xml"/>
  <Override PartName="/ppt/theme/theme4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5.xml" ContentType="application/vnd.openxmlformats-officedocument.theme+xml"/>
  <Override PartName="/ppt/slideLayouts/slideLayout18.xml" ContentType="application/vnd.openxmlformats-officedocument.presentationml.slideLayout+xml"/>
  <Override PartName="/ppt/theme/theme6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7.xml" ContentType="application/vnd.openxmlformats-officedocument.theme+xml"/>
  <Override PartName="/ppt/slideLayouts/slideLayout31.xml" ContentType="application/vnd.openxmlformats-officedocument.presentationml.slideLayout+xml"/>
  <Override PartName="/ppt/theme/theme8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  <p:sldMasterId id="2147483683" r:id="rId2"/>
    <p:sldMasterId id="2147483697" r:id="rId3"/>
    <p:sldMasterId id="2147483703" r:id="rId4"/>
    <p:sldMasterId id="2147483705" r:id="rId5"/>
    <p:sldMasterId id="2147483711" r:id="rId6"/>
    <p:sldMasterId id="2147483713" r:id="rId7"/>
    <p:sldMasterId id="2147483726" r:id="rId8"/>
    <p:sldMasterId id="2147483775" r:id="rId9"/>
  </p:sldMasterIdLst>
  <p:sldIdLst>
    <p:sldId id="256" r:id="rId10"/>
    <p:sldId id="271" r:id="rId11"/>
    <p:sldId id="258" r:id="rId12"/>
    <p:sldId id="264" r:id="rId13"/>
    <p:sldId id="267" r:id="rId14"/>
    <p:sldId id="269" r:id="rId15"/>
    <p:sldId id="270" r:id="rId16"/>
    <p:sldId id="273" r:id="rId17"/>
    <p:sldId id="274" r:id="rId18"/>
    <p:sldId id="275" r:id="rId19"/>
    <p:sldId id="272" r:id="rId20"/>
    <p:sldId id="263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9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viewProps" Target="view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7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7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7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7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7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esentationgo.com/" TargetMode="External"/><Relationship Id="rId1" Type="http://schemas.openxmlformats.org/officeDocument/2006/relationships/slideMaster" Target="../slideMasters/slideMaster8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9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9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9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ertificate Presentation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3870190-1D8F-02C8-BB52-6D8EECFEE16D}"/>
              </a:ext>
            </a:extLst>
          </p:cNvPr>
          <p:cNvSpPr/>
          <p:nvPr/>
        </p:nvSpPr>
        <p:spPr>
          <a:xfrm>
            <a:off x="6611240" y="2756706"/>
            <a:ext cx="5580760" cy="3460448"/>
          </a:xfrm>
          <a:custGeom>
            <a:avLst/>
            <a:gdLst>
              <a:gd name="connsiteX0" fmla="*/ 881760 w 881760"/>
              <a:gd name="connsiteY0" fmla="*/ 447836 h 729001"/>
              <a:gd name="connsiteX1" fmla="*/ 0 w 881760"/>
              <a:gd name="connsiteY1" fmla="*/ 729002 h 729001"/>
              <a:gd name="connsiteX2" fmla="*/ 0 w 881760"/>
              <a:gd name="connsiteY2" fmla="*/ 281166 h 729001"/>
              <a:gd name="connsiteX3" fmla="*/ 881760 w 881760"/>
              <a:gd name="connsiteY3" fmla="*/ 0 h 729001"/>
              <a:gd name="connsiteX4" fmla="*/ 881760 w 881760"/>
              <a:gd name="connsiteY4" fmla="*/ 447836 h 72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1760" h="729001">
                <a:moveTo>
                  <a:pt x="881760" y="447836"/>
                </a:moveTo>
                <a:lnTo>
                  <a:pt x="0" y="729002"/>
                </a:lnTo>
                <a:lnTo>
                  <a:pt x="0" y="281166"/>
                </a:lnTo>
                <a:lnTo>
                  <a:pt x="881760" y="0"/>
                </a:lnTo>
                <a:lnTo>
                  <a:pt x="881760" y="447836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800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5E3C6369-7372-22B6-E3BE-D786030C5153}"/>
              </a:ext>
            </a:extLst>
          </p:cNvPr>
          <p:cNvSpPr/>
          <p:nvPr/>
        </p:nvSpPr>
        <p:spPr>
          <a:xfrm>
            <a:off x="1321848" y="4258330"/>
            <a:ext cx="10870153" cy="2599818"/>
          </a:xfrm>
          <a:custGeom>
            <a:avLst/>
            <a:gdLst>
              <a:gd name="connsiteX0" fmla="*/ 1717485 w 1717484"/>
              <a:gd name="connsiteY0" fmla="*/ 547696 h 547695"/>
              <a:gd name="connsiteX1" fmla="*/ 1717485 w 1717484"/>
              <a:gd name="connsiteY1" fmla="*/ 0 h 547695"/>
              <a:gd name="connsiteX2" fmla="*/ 0 w 1717484"/>
              <a:gd name="connsiteY2" fmla="*/ 547696 h 547695"/>
              <a:gd name="connsiteX3" fmla="*/ 1717485 w 1717484"/>
              <a:gd name="connsiteY3" fmla="*/ 547696 h 547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7484" h="547695">
                <a:moveTo>
                  <a:pt x="1717485" y="547696"/>
                </a:moveTo>
                <a:lnTo>
                  <a:pt x="1717485" y="0"/>
                </a:lnTo>
                <a:lnTo>
                  <a:pt x="0" y="547696"/>
                </a:lnTo>
                <a:lnTo>
                  <a:pt x="1717485" y="547696"/>
                </a:ln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8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9773E2D4-DF5E-02CC-6F6C-82E72151C2A9}"/>
              </a:ext>
            </a:extLst>
          </p:cNvPr>
          <p:cNvSpPr/>
          <p:nvPr/>
        </p:nvSpPr>
        <p:spPr>
          <a:xfrm>
            <a:off x="8124849" y="0"/>
            <a:ext cx="3411209" cy="6858148"/>
          </a:xfrm>
          <a:custGeom>
            <a:avLst/>
            <a:gdLst>
              <a:gd name="connsiteX0" fmla="*/ 538972 w 538971"/>
              <a:gd name="connsiteY0" fmla="*/ 379138 h 1444783"/>
              <a:gd name="connsiteX1" fmla="*/ 0 w 538971"/>
              <a:gd name="connsiteY1" fmla="*/ 552417 h 1444783"/>
              <a:gd name="connsiteX2" fmla="*/ 0 w 538971"/>
              <a:gd name="connsiteY2" fmla="*/ 0 h 1444783"/>
              <a:gd name="connsiteX3" fmla="*/ 538972 w 538971"/>
              <a:gd name="connsiteY3" fmla="*/ 0 h 1444783"/>
              <a:gd name="connsiteX4" fmla="*/ 538972 w 538971"/>
              <a:gd name="connsiteY4" fmla="*/ 379138 h 1444783"/>
              <a:gd name="connsiteX5" fmla="*/ 538972 w 538971"/>
              <a:gd name="connsiteY5" fmla="*/ 825321 h 1444783"/>
              <a:gd name="connsiteX6" fmla="*/ 0 w 538971"/>
              <a:gd name="connsiteY6" fmla="*/ 998600 h 1444783"/>
              <a:gd name="connsiteX7" fmla="*/ 0 w 538971"/>
              <a:gd name="connsiteY7" fmla="*/ 1444784 h 1444783"/>
              <a:gd name="connsiteX8" fmla="*/ 538972 w 538971"/>
              <a:gd name="connsiteY8" fmla="*/ 1444784 h 1444783"/>
              <a:gd name="connsiteX9" fmla="*/ 538972 w 538971"/>
              <a:gd name="connsiteY9" fmla="*/ 825085 h 144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8971" h="1444783">
                <a:moveTo>
                  <a:pt x="538972" y="379138"/>
                </a:moveTo>
                <a:lnTo>
                  <a:pt x="0" y="552417"/>
                </a:lnTo>
                <a:lnTo>
                  <a:pt x="0" y="0"/>
                </a:lnTo>
                <a:lnTo>
                  <a:pt x="538972" y="0"/>
                </a:lnTo>
                <a:lnTo>
                  <a:pt x="538972" y="379138"/>
                </a:lnTo>
                <a:close/>
                <a:moveTo>
                  <a:pt x="538972" y="825321"/>
                </a:moveTo>
                <a:lnTo>
                  <a:pt x="0" y="998600"/>
                </a:lnTo>
                <a:lnTo>
                  <a:pt x="0" y="1444784"/>
                </a:lnTo>
                <a:lnTo>
                  <a:pt x="538972" y="1444784"/>
                </a:lnTo>
                <a:lnTo>
                  <a:pt x="538972" y="825085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80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3076101-42C5-8377-EAF1-88AB29AA14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8293" y="4846320"/>
            <a:ext cx="2983188" cy="169342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600" b="0" i="0">
                <a:solidFill>
                  <a:schemeClr val="bg1"/>
                </a:solidFill>
                <a:latin typeface="Helvetica Light" panose="020B0403020202020204" pitchFamily="34" charset="0"/>
              </a:defRPr>
            </a:lvl1pPr>
            <a:lvl2pPr marL="457200" indent="0" algn="ctr">
              <a:lnSpc>
                <a:spcPct val="100000"/>
              </a:lnSpc>
              <a:buFontTx/>
              <a:buNone/>
              <a:defRPr sz="1400" b="0" i="0">
                <a:solidFill>
                  <a:schemeClr val="bg1"/>
                </a:solidFill>
                <a:latin typeface="Helvetica Light" panose="020B0403020202020204" pitchFamily="34" charset="0"/>
              </a:defRPr>
            </a:lvl2pPr>
            <a:lvl3pPr marL="914400" indent="0" algn="ctr">
              <a:lnSpc>
                <a:spcPct val="100000"/>
              </a:lnSpc>
              <a:buFontTx/>
              <a:buNone/>
              <a:defRPr sz="1200" b="0" i="0">
                <a:solidFill>
                  <a:schemeClr val="bg1"/>
                </a:solidFill>
                <a:latin typeface="Helvetica Light" panose="020B0403020202020204" pitchFamily="34" charset="0"/>
              </a:defRPr>
            </a:lvl3pPr>
            <a:lvl4pPr marL="1371600" indent="0" algn="ctr">
              <a:lnSpc>
                <a:spcPct val="100000"/>
              </a:lnSpc>
              <a:buFontTx/>
              <a:buNone/>
              <a:defRPr sz="1100" b="0" i="0">
                <a:solidFill>
                  <a:schemeClr val="bg1"/>
                </a:solidFill>
                <a:latin typeface="Helvetica Light" panose="020B0403020202020204" pitchFamily="34" charset="0"/>
              </a:defRPr>
            </a:lvl4pPr>
            <a:lvl5pPr marL="1828800" indent="0" algn="ctr">
              <a:lnSpc>
                <a:spcPct val="100000"/>
              </a:lnSpc>
              <a:buFontTx/>
              <a:buNone/>
              <a:defRPr sz="1100" b="0" i="0">
                <a:solidFill>
                  <a:schemeClr val="bg1"/>
                </a:solidFill>
                <a:latin typeface="Helvetica Light" panose="020B0403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0A2CD79A-BEB5-CAEC-E61B-76E24DD4B3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2984300"/>
            <a:ext cx="6019799" cy="728889"/>
          </a:xfrm>
        </p:spPr>
        <p:txBody>
          <a:bodyPr anchor="t">
            <a:noAutofit/>
          </a:bodyPr>
          <a:lstStyle>
            <a:lvl1pPr algn="l"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C55D7D4E-F1DA-37A1-8924-4D0AB4C78C2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5686028"/>
            <a:ext cx="2269067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 b="1">
                <a:solidFill>
                  <a:schemeClr val="accent1"/>
                </a:solidFill>
                <a:latin typeface="Helvetica" pitchFamily="2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F5A8F4-DEAF-F23B-034D-06530B0353D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5913361"/>
            <a:ext cx="2269067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050" i="1">
                <a:solidFill>
                  <a:schemeClr val="accent1"/>
                </a:solidFill>
                <a:latin typeface="Helvetica" pitchFamily="2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Position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28BEE918-CAD7-792A-62C2-513E3CC6644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1316" y="944640"/>
            <a:ext cx="6626089" cy="606187"/>
          </a:xfrm>
          <a:noFill/>
        </p:spPr>
        <p:txBody>
          <a:bodyPr anchor="t">
            <a:noAutofit/>
          </a:bodyPr>
          <a:lstStyle>
            <a:lvl1pPr marL="0" indent="0" algn="l">
              <a:buNone/>
              <a:defRPr sz="4000" b="1">
                <a:solidFill>
                  <a:schemeClr val="accent2"/>
                </a:solidFill>
                <a:latin typeface="Helvetica" pitchFamily="2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OF APPRECIATION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3544FFA1-FD4F-2DDB-9E19-7804B338275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41316" y="403020"/>
            <a:ext cx="6626089" cy="617381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4000" b="1">
                <a:solidFill>
                  <a:schemeClr val="accent1"/>
                </a:solidFill>
                <a:latin typeface="Helvetica" pitchFamily="2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CERTIFICATE</a:t>
            </a:r>
          </a:p>
        </p:txBody>
      </p:sp>
      <p:sp>
        <p:nvSpPr>
          <p:cNvPr id="28" name="Text Placeholder 17">
            <a:extLst>
              <a:ext uri="{FF2B5EF4-FFF2-40B4-BE49-F238E27FC236}">
                <a16:creationId xmlns:a16="http://schemas.microsoft.com/office/drawing/2014/main" id="{3F72DF80-26AB-62BE-DBBA-40861F74E18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1316" y="2092446"/>
            <a:ext cx="6016683" cy="839620"/>
          </a:xfrm>
          <a:noFill/>
        </p:spPr>
        <p:txBody>
          <a:bodyPr anchor="b">
            <a:noAutofit/>
          </a:bodyPr>
          <a:lstStyle>
            <a:lvl1pPr marL="0" indent="0" algn="l">
              <a:buNone/>
              <a:defRPr sz="2000" b="0">
                <a:solidFill>
                  <a:schemeClr val="accent1"/>
                </a:solidFill>
                <a:latin typeface="Helvetica" pitchFamily="2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This certificate is proudly presented to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888162B-6B41-A18C-523B-5590ECB14D7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467600" y="1805307"/>
            <a:ext cx="4724400" cy="2928618"/>
          </a:xfrm>
          <a:custGeom>
            <a:avLst/>
            <a:gdLst>
              <a:gd name="connsiteX0" fmla="*/ 3543300 w 3543300"/>
              <a:gd name="connsiteY0" fmla="*/ 0 h 2928618"/>
              <a:gd name="connsiteX1" fmla="*/ 3543300 w 3543300"/>
              <a:gd name="connsiteY1" fmla="*/ 1799706 h 2928618"/>
              <a:gd name="connsiteX2" fmla="*/ 1936 w 3543300"/>
              <a:gd name="connsiteY2" fmla="*/ 2928618 h 2928618"/>
              <a:gd name="connsiteX3" fmla="*/ 0 w 3543300"/>
              <a:gd name="connsiteY3" fmla="*/ 2928618 h 2928618"/>
              <a:gd name="connsiteX4" fmla="*/ 0 w 3543300"/>
              <a:gd name="connsiteY4" fmla="*/ 1129529 h 2928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43300" h="2928618">
                <a:moveTo>
                  <a:pt x="3543300" y="0"/>
                </a:moveTo>
                <a:lnTo>
                  <a:pt x="3543300" y="1799706"/>
                </a:lnTo>
                <a:lnTo>
                  <a:pt x="1936" y="2928618"/>
                </a:lnTo>
                <a:lnTo>
                  <a:pt x="0" y="2928618"/>
                </a:lnTo>
                <a:lnTo>
                  <a:pt x="0" y="1129529"/>
                </a:lnTo>
                <a:close/>
              </a:path>
            </a:pathLst>
          </a:custGeom>
          <a:solidFill>
            <a:schemeClr val="accent1">
              <a:lumMod val="25000"/>
              <a:lumOff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087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E1628-F3AF-432F-9244-093B0C0BF143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232A3-325D-4F16-B82E-07C6564338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2269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E1628-F3AF-432F-9244-093B0C0BF143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232A3-325D-4F16-B82E-07C6564338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5557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9AAAE4D4-E487-B6B2-A010-CF1098BECD41}"/>
              </a:ext>
            </a:extLst>
          </p:cNvPr>
          <p:cNvSpPr txBox="1"/>
          <p:nvPr userDrawn="1"/>
        </p:nvSpPr>
        <p:spPr>
          <a:xfrm>
            <a:off x="740761" y="550033"/>
            <a:ext cx="2065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sz="1800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0786C11-8A4E-B238-91C6-8BE3FC4C2538}"/>
              </a:ext>
            </a:extLst>
          </p:cNvPr>
          <p:cNvGrpSpPr/>
          <p:nvPr userDrawn="1"/>
        </p:nvGrpSpPr>
        <p:grpSpPr>
          <a:xfrm>
            <a:off x="861183" y="1021855"/>
            <a:ext cx="7100947" cy="549583"/>
            <a:chOff x="757647" y="1021854"/>
            <a:chExt cx="5325710" cy="549583"/>
          </a:xfrm>
        </p:grpSpPr>
        <p:sp>
          <p:nvSpPr>
            <p:cNvPr id="19" name="Shape">
              <a:extLst>
                <a:ext uri="{FF2B5EF4-FFF2-40B4-BE49-F238E27FC236}">
                  <a16:creationId xmlns:a16="http://schemas.microsoft.com/office/drawing/2014/main" id="{D41DAB2B-14D6-5668-0236-3538CD3BD775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 dirty="0"/>
            </a:p>
          </p:txBody>
        </p:sp>
        <p:sp>
          <p:nvSpPr>
            <p:cNvPr id="20" name="Shape">
              <a:extLst>
                <a:ext uri="{FF2B5EF4-FFF2-40B4-BE49-F238E27FC236}">
                  <a16:creationId xmlns:a16="http://schemas.microsoft.com/office/drawing/2014/main" id="{0B392E61-3EFC-65F1-3EB0-02D9B0E12CD7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 dirty="0"/>
            </a:p>
          </p:txBody>
        </p:sp>
      </p:grpSp>
      <p:sp>
        <p:nvSpPr>
          <p:cNvPr id="21" name="Shape">
            <a:extLst>
              <a:ext uri="{FF2B5EF4-FFF2-40B4-BE49-F238E27FC236}">
                <a16:creationId xmlns:a16="http://schemas.microsoft.com/office/drawing/2014/main" id="{169A3203-F6B1-C529-A99B-B472ADEAA803}"/>
              </a:ext>
            </a:extLst>
          </p:cNvPr>
          <p:cNvSpPr/>
          <p:nvPr userDrawn="1"/>
        </p:nvSpPr>
        <p:spPr>
          <a:xfrm>
            <a:off x="2658925" y="640199"/>
            <a:ext cx="301932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 dirty="0"/>
          </a:p>
        </p:txBody>
      </p:sp>
      <p:sp>
        <p:nvSpPr>
          <p:cNvPr id="22" name="Shape">
            <a:extLst>
              <a:ext uri="{FF2B5EF4-FFF2-40B4-BE49-F238E27FC236}">
                <a16:creationId xmlns:a16="http://schemas.microsoft.com/office/drawing/2014/main" id="{62C1F269-AA70-251C-2337-E35BB1EFD1B9}"/>
              </a:ext>
            </a:extLst>
          </p:cNvPr>
          <p:cNvSpPr/>
          <p:nvPr userDrawn="1"/>
        </p:nvSpPr>
        <p:spPr>
          <a:xfrm>
            <a:off x="6501469" y="3616960"/>
            <a:ext cx="5690531" cy="26008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8A31BF1-E2BA-D818-1121-63E6A3463DFE}"/>
              </a:ext>
            </a:extLst>
          </p:cNvPr>
          <p:cNvSpPr txBox="1"/>
          <p:nvPr userDrawn="1"/>
        </p:nvSpPr>
        <p:spPr>
          <a:xfrm>
            <a:off x="740760" y="1772443"/>
            <a:ext cx="750494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998CCE7-86CA-9622-F473-BF5BE33EA1B2}"/>
              </a:ext>
            </a:extLst>
          </p:cNvPr>
          <p:cNvSpPr txBox="1"/>
          <p:nvPr userDrawn="1"/>
        </p:nvSpPr>
        <p:spPr>
          <a:xfrm>
            <a:off x="740761" y="5930556"/>
            <a:ext cx="39961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0D379EE-2281-D8D6-2D8B-EFE058469F33}"/>
              </a:ext>
            </a:extLst>
          </p:cNvPr>
          <p:cNvSpPr txBox="1"/>
          <p:nvPr userDrawn="1"/>
        </p:nvSpPr>
        <p:spPr>
          <a:xfrm>
            <a:off x="740760" y="5444784"/>
            <a:ext cx="62970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BF75983-C137-78D1-4C84-90D70E13993B}"/>
              </a:ext>
            </a:extLst>
          </p:cNvPr>
          <p:cNvSpPr txBox="1"/>
          <p:nvPr userDrawn="1"/>
        </p:nvSpPr>
        <p:spPr>
          <a:xfrm>
            <a:off x="7819788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800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sz="1800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394247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ertificate Presentation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3870190-1D8F-02C8-BB52-6D8EECFEE16D}"/>
              </a:ext>
            </a:extLst>
          </p:cNvPr>
          <p:cNvSpPr/>
          <p:nvPr/>
        </p:nvSpPr>
        <p:spPr>
          <a:xfrm>
            <a:off x="6611240" y="2756706"/>
            <a:ext cx="5580760" cy="3460448"/>
          </a:xfrm>
          <a:custGeom>
            <a:avLst/>
            <a:gdLst>
              <a:gd name="connsiteX0" fmla="*/ 881760 w 881760"/>
              <a:gd name="connsiteY0" fmla="*/ 447836 h 729001"/>
              <a:gd name="connsiteX1" fmla="*/ 0 w 881760"/>
              <a:gd name="connsiteY1" fmla="*/ 729002 h 729001"/>
              <a:gd name="connsiteX2" fmla="*/ 0 w 881760"/>
              <a:gd name="connsiteY2" fmla="*/ 281166 h 729001"/>
              <a:gd name="connsiteX3" fmla="*/ 881760 w 881760"/>
              <a:gd name="connsiteY3" fmla="*/ 0 h 729001"/>
              <a:gd name="connsiteX4" fmla="*/ 881760 w 881760"/>
              <a:gd name="connsiteY4" fmla="*/ 447836 h 72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1760" h="729001">
                <a:moveTo>
                  <a:pt x="881760" y="447836"/>
                </a:moveTo>
                <a:lnTo>
                  <a:pt x="0" y="729002"/>
                </a:lnTo>
                <a:lnTo>
                  <a:pt x="0" y="281166"/>
                </a:lnTo>
                <a:lnTo>
                  <a:pt x="881760" y="0"/>
                </a:lnTo>
                <a:lnTo>
                  <a:pt x="881760" y="447836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800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5E3C6369-7372-22B6-E3BE-D786030C5153}"/>
              </a:ext>
            </a:extLst>
          </p:cNvPr>
          <p:cNvSpPr/>
          <p:nvPr/>
        </p:nvSpPr>
        <p:spPr>
          <a:xfrm>
            <a:off x="1321848" y="4258330"/>
            <a:ext cx="10870153" cy="2599818"/>
          </a:xfrm>
          <a:custGeom>
            <a:avLst/>
            <a:gdLst>
              <a:gd name="connsiteX0" fmla="*/ 1717485 w 1717484"/>
              <a:gd name="connsiteY0" fmla="*/ 547696 h 547695"/>
              <a:gd name="connsiteX1" fmla="*/ 1717485 w 1717484"/>
              <a:gd name="connsiteY1" fmla="*/ 0 h 547695"/>
              <a:gd name="connsiteX2" fmla="*/ 0 w 1717484"/>
              <a:gd name="connsiteY2" fmla="*/ 547696 h 547695"/>
              <a:gd name="connsiteX3" fmla="*/ 1717485 w 1717484"/>
              <a:gd name="connsiteY3" fmla="*/ 547696 h 547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7484" h="547695">
                <a:moveTo>
                  <a:pt x="1717485" y="547696"/>
                </a:moveTo>
                <a:lnTo>
                  <a:pt x="1717485" y="0"/>
                </a:lnTo>
                <a:lnTo>
                  <a:pt x="0" y="547696"/>
                </a:lnTo>
                <a:lnTo>
                  <a:pt x="1717485" y="547696"/>
                </a:ln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8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9773E2D4-DF5E-02CC-6F6C-82E72151C2A9}"/>
              </a:ext>
            </a:extLst>
          </p:cNvPr>
          <p:cNvSpPr/>
          <p:nvPr/>
        </p:nvSpPr>
        <p:spPr>
          <a:xfrm>
            <a:off x="8124849" y="0"/>
            <a:ext cx="3411209" cy="6858148"/>
          </a:xfrm>
          <a:custGeom>
            <a:avLst/>
            <a:gdLst>
              <a:gd name="connsiteX0" fmla="*/ 538972 w 538971"/>
              <a:gd name="connsiteY0" fmla="*/ 379138 h 1444783"/>
              <a:gd name="connsiteX1" fmla="*/ 0 w 538971"/>
              <a:gd name="connsiteY1" fmla="*/ 552417 h 1444783"/>
              <a:gd name="connsiteX2" fmla="*/ 0 w 538971"/>
              <a:gd name="connsiteY2" fmla="*/ 0 h 1444783"/>
              <a:gd name="connsiteX3" fmla="*/ 538972 w 538971"/>
              <a:gd name="connsiteY3" fmla="*/ 0 h 1444783"/>
              <a:gd name="connsiteX4" fmla="*/ 538972 w 538971"/>
              <a:gd name="connsiteY4" fmla="*/ 379138 h 1444783"/>
              <a:gd name="connsiteX5" fmla="*/ 538972 w 538971"/>
              <a:gd name="connsiteY5" fmla="*/ 825321 h 1444783"/>
              <a:gd name="connsiteX6" fmla="*/ 0 w 538971"/>
              <a:gd name="connsiteY6" fmla="*/ 998600 h 1444783"/>
              <a:gd name="connsiteX7" fmla="*/ 0 w 538971"/>
              <a:gd name="connsiteY7" fmla="*/ 1444784 h 1444783"/>
              <a:gd name="connsiteX8" fmla="*/ 538972 w 538971"/>
              <a:gd name="connsiteY8" fmla="*/ 1444784 h 1444783"/>
              <a:gd name="connsiteX9" fmla="*/ 538972 w 538971"/>
              <a:gd name="connsiteY9" fmla="*/ 825085 h 144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8971" h="1444783">
                <a:moveTo>
                  <a:pt x="538972" y="379138"/>
                </a:moveTo>
                <a:lnTo>
                  <a:pt x="0" y="552417"/>
                </a:lnTo>
                <a:lnTo>
                  <a:pt x="0" y="0"/>
                </a:lnTo>
                <a:lnTo>
                  <a:pt x="538972" y="0"/>
                </a:lnTo>
                <a:lnTo>
                  <a:pt x="538972" y="379138"/>
                </a:lnTo>
                <a:close/>
                <a:moveTo>
                  <a:pt x="538972" y="825321"/>
                </a:moveTo>
                <a:lnTo>
                  <a:pt x="0" y="998600"/>
                </a:lnTo>
                <a:lnTo>
                  <a:pt x="0" y="1444784"/>
                </a:lnTo>
                <a:lnTo>
                  <a:pt x="538972" y="1444784"/>
                </a:lnTo>
                <a:lnTo>
                  <a:pt x="538972" y="825085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80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3076101-42C5-8377-EAF1-88AB29AA14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8293" y="4846320"/>
            <a:ext cx="2983188" cy="169342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600" b="0" i="0">
                <a:solidFill>
                  <a:schemeClr val="bg1"/>
                </a:solidFill>
                <a:latin typeface="Helvetica Light" panose="020B0403020202020204" pitchFamily="34" charset="0"/>
              </a:defRPr>
            </a:lvl1pPr>
            <a:lvl2pPr marL="457200" indent="0" algn="ctr">
              <a:lnSpc>
                <a:spcPct val="100000"/>
              </a:lnSpc>
              <a:buFontTx/>
              <a:buNone/>
              <a:defRPr sz="1400" b="0" i="0">
                <a:solidFill>
                  <a:schemeClr val="bg1"/>
                </a:solidFill>
                <a:latin typeface="Helvetica Light" panose="020B0403020202020204" pitchFamily="34" charset="0"/>
              </a:defRPr>
            </a:lvl2pPr>
            <a:lvl3pPr marL="914400" indent="0" algn="ctr">
              <a:lnSpc>
                <a:spcPct val="100000"/>
              </a:lnSpc>
              <a:buFontTx/>
              <a:buNone/>
              <a:defRPr sz="1200" b="0" i="0">
                <a:solidFill>
                  <a:schemeClr val="bg1"/>
                </a:solidFill>
                <a:latin typeface="Helvetica Light" panose="020B0403020202020204" pitchFamily="34" charset="0"/>
              </a:defRPr>
            </a:lvl3pPr>
            <a:lvl4pPr marL="1371600" indent="0" algn="ctr">
              <a:lnSpc>
                <a:spcPct val="100000"/>
              </a:lnSpc>
              <a:buFontTx/>
              <a:buNone/>
              <a:defRPr sz="1100" b="0" i="0">
                <a:solidFill>
                  <a:schemeClr val="bg1"/>
                </a:solidFill>
                <a:latin typeface="Helvetica Light" panose="020B0403020202020204" pitchFamily="34" charset="0"/>
              </a:defRPr>
            </a:lvl4pPr>
            <a:lvl5pPr marL="1828800" indent="0" algn="ctr">
              <a:lnSpc>
                <a:spcPct val="100000"/>
              </a:lnSpc>
              <a:buFontTx/>
              <a:buNone/>
              <a:defRPr sz="1100" b="0" i="0">
                <a:solidFill>
                  <a:schemeClr val="bg1"/>
                </a:solidFill>
                <a:latin typeface="Helvetica Light" panose="020B0403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0A2CD79A-BEB5-CAEC-E61B-76E24DD4B3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2984300"/>
            <a:ext cx="6019799" cy="728889"/>
          </a:xfrm>
        </p:spPr>
        <p:txBody>
          <a:bodyPr anchor="t">
            <a:noAutofit/>
          </a:bodyPr>
          <a:lstStyle>
            <a:lvl1pPr algn="l"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C55D7D4E-F1DA-37A1-8924-4D0AB4C78C2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5686028"/>
            <a:ext cx="2269067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 b="1">
                <a:solidFill>
                  <a:schemeClr val="accent1"/>
                </a:solidFill>
                <a:latin typeface="Helvetica" pitchFamily="2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F5A8F4-DEAF-F23B-034D-06530B0353D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5913361"/>
            <a:ext cx="2269067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050" i="1">
                <a:solidFill>
                  <a:schemeClr val="accent1"/>
                </a:solidFill>
                <a:latin typeface="Helvetica" pitchFamily="2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Position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28BEE918-CAD7-792A-62C2-513E3CC6644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1316" y="944640"/>
            <a:ext cx="6626089" cy="606187"/>
          </a:xfrm>
          <a:noFill/>
        </p:spPr>
        <p:txBody>
          <a:bodyPr anchor="t">
            <a:noAutofit/>
          </a:bodyPr>
          <a:lstStyle>
            <a:lvl1pPr marL="0" indent="0" algn="l">
              <a:buNone/>
              <a:defRPr sz="4000" b="1">
                <a:solidFill>
                  <a:schemeClr val="accent2"/>
                </a:solidFill>
                <a:latin typeface="Helvetica" pitchFamily="2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OF APPRECIATION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3544FFA1-FD4F-2DDB-9E19-7804B338275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41316" y="403020"/>
            <a:ext cx="6626089" cy="617381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4000" b="1">
                <a:solidFill>
                  <a:schemeClr val="accent1"/>
                </a:solidFill>
                <a:latin typeface="Helvetica" pitchFamily="2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CERTIFICATE</a:t>
            </a:r>
          </a:p>
        </p:txBody>
      </p:sp>
      <p:sp>
        <p:nvSpPr>
          <p:cNvPr id="28" name="Text Placeholder 17">
            <a:extLst>
              <a:ext uri="{FF2B5EF4-FFF2-40B4-BE49-F238E27FC236}">
                <a16:creationId xmlns:a16="http://schemas.microsoft.com/office/drawing/2014/main" id="{3F72DF80-26AB-62BE-DBBA-40861F74E18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1316" y="2092446"/>
            <a:ext cx="6016683" cy="839620"/>
          </a:xfrm>
          <a:noFill/>
        </p:spPr>
        <p:txBody>
          <a:bodyPr anchor="b">
            <a:noAutofit/>
          </a:bodyPr>
          <a:lstStyle>
            <a:lvl1pPr marL="0" indent="0" algn="l">
              <a:buNone/>
              <a:defRPr sz="2000" b="0">
                <a:solidFill>
                  <a:schemeClr val="accent1"/>
                </a:solidFill>
                <a:latin typeface="Helvetica" pitchFamily="2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This certificate is proudly presented to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888162B-6B41-A18C-523B-5590ECB14D7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467600" y="1805307"/>
            <a:ext cx="4724400" cy="2928618"/>
          </a:xfrm>
          <a:custGeom>
            <a:avLst/>
            <a:gdLst>
              <a:gd name="connsiteX0" fmla="*/ 3543300 w 3543300"/>
              <a:gd name="connsiteY0" fmla="*/ 0 h 2928618"/>
              <a:gd name="connsiteX1" fmla="*/ 3543300 w 3543300"/>
              <a:gd name="connsiteY1" fmla="*/ 1799706 h 2928618"/>
              <a:gd name="connsiteX2" fmla="*/ 1936 w 3543300"/>
              <a:gd name="connsiteY2" fmla="*/ 2928618 h 2928618"/>
              <a:gd name="connsiteX3" fmla="*/ 0 w 3543300"/>
              <a:gd name="connsiteY3" fmla="*/ 2928618 h 2928618"/>
              <a:gd name="connsiteX4" fmla="*/ 0 w 3543300"/>
              <a:gd name="connsiteY4" fmla="*/ 1129529 h 2928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43300" h="2928618">
                <a:moveTo>
                  <a:pt x="3543300" y="0"/>
                </a:moveTo>
                <a:lnTo>
                  <a:pt x="3543300" y="1799706"/>
                </a:lnTo>
                <a:lnTo>
                  <a:pt x="1936" y="2928618"/>
                </a:lnTo>
                <a:lnTo>
                  <a:pt x="0" y="2928618"/>
                </a:lnTo>
                <a:lnTo>
                  <a:pt x="0" y="1129529"/>
                </a:lnTo>
                <a:close/>
              </a:path>
            </a:pathLst>
          </a:custGeom>
          <a:solidFill>
            <a:schemeClr val="accent1">
              <a:lumMod val="25000"/>
              <a:lumOff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369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3FE1628-F3AF-432F-9244-093B0C0BF143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6B232A3-325D-4F16-B82E-07C6564338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55432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E1628-F3AF-432F-9244-093B0C0BF143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232A3-325D-4F16-B82E-07C6564338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61483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E1628-F3AF-432F-9244-093B0C0BF143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232A3-325D-4F16-B82E-07C6564338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69254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E1628-F3AF-432F-9244-093B0C0BF143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232A3-325D-4F16-B82E-07C6564338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4665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9AAAE4D4-E487-B6B2-A010-CF1098BECD41}"/>
              </a:ext>
            </a:extLst>
          </p:cNvPr>
          <p:cNvSpPr txBox="1"/>
          <p:nvPr userDrawn="1"/>
        </p:nvSpPr>
        <p:spPr>
          <a:xfrm>
            <a:off x="740761" y="550033"/>
            <a:ext cx="2065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sz="1800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0786C11-8A4E-B238-91C6-8BE3FC4C2538}"/>
              </a:ext>
            </a:extLst>
          </p:cNvPr>
          <p:cNvGrpSpPr/>
          <p:nvPr userDrawn="1"/>
        </p:nvGrpSpPr>
        <p:grpSpPr>
          <a:xfrm>
            <a:off x="861183" y="1021855"/>
            <a:ext cx="7100947" cy="549583"/>
            <a:chOff x="757647" y="1021854"/>
            <a:chExt cx="5325710" cy="549583"/>
          </a:xfrm>
        </p:grpSpPr>
        <p:sp>
          <p:nvSpPr>
            <p:cNvPr id="19" name="Shape">
              <a:extLst>
                <a:ext uri="{FF2B5EF4-FFF2-40B4-BE49-F238E27FC236}">
                  <a16:creationId xmlns:a16="http://schemas.microsoft.com/office/drawing/2014/main" id="{D41DAB2B-14D6-5668-0236-3538CD3BD775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 dirty="0"/>
            </a:p>
          </p:txBody>
        </p:sp>
        <p:sp>
          <p:nvSpPr>
            <p:cNvPr id="20" name="Shape">
              <a:extLst>
                <a:ext uri="{FF2B5EF4-FFF2-40B4-BE49-F238E27FC236}">
                  <a16:creationId xmlns:a16="http://schemas.microsoft.com/office/drawing/2014/main" id="{0B392E61-3EFC-65F1-3EB0-02D9B0E12CD7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 dirty="0"/>
            </a:p>
          </p:txBody>
        </p:sp>
      </p:grpSp>
      <p:sp>
        <p:nvSpPr>
          <p:cNvPr id="21" name="Shape">
            <a:extLst>
              <a:ext uri="{FF2B5EF4-FFF2-40B4-BE49-F238E27FC236}">
                <a16:creationId xmlns:a16="http://schemas.microsoft.com/office/drawing/2014/main" id="{169A3203-F6B1-C529-A99B-B472ADEAA803}"/>
              </a:ext>
            </a:extLst>
          </p:cNvPr>
          <p:cNvSpPr/>
          <p:nvPr userDrawn="1"/>
        </p:nvSpPr>
        <p:spPr>
          <a:xfrm>
            <a:off x="2658925" y="640199"/>
            <a:ext cx="301932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 dirty="0"/>
          </a:p>
        </p:txBody>
      </p:sp>
      <p:sp>
        <p:nvSpPr>
          <p:cNvPr id="22" name="Shape">
            <a:extLst>
              <a:ext uri="{FF2B5EF4-FFF2-40B4-BE49-F238E27FC236}">
                <a16:creationId xmlns:a16="http://schemas.microsoft.com/office/drawing/2014/main" id="{62C1F269-AA70-251C-2337-E35BB1EFD1B9}"/>
              </a:ext>
            </a:extLst>
          </p:cNvPr>
          <p:cNvSpPr/>
          <p:nvPr userDrawn="1"/>
        </p:nvSpPr>
        <p:spPr>
          <a:xfrm>
            <a:off x="6501469" y="3616960"/>
            <a:ext cx="5690531" cy="26008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8A31BF1-E2BA-D818-1121-63E6A3463DFE}"/>
              </a:ext>
            </a:extLst>
          </p:cNvPr>
          <p:cNvSpPr txBox="1"/>
          <p:nvPr userDrawn="1"/>
        </p:nvSpPr>
        <p:spPr>
          <a:xfrm>
            <a:off x="740760" y="1772443"/>
            <a:ext cx="750494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998CCE7-86CA-9622-F473-BF5BE33EA1B2}"/>
              </a:ext>
            </a:extLst>
          </p:cNvPr>
          <p:cNvSpPr txBox="1"/>
          <p:nvPr userDrawn="1"/>
        </p:nvSpPr>
        <p:spPr>
          <a:xfrm>
            <a:off x="740761" y="5930556"/>
            <a:ext cx="39961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0D379EE-2281-D8D6-2D8B-EFE058469F33}"/>
              </a:ext>
            </a:extLst>
          </p:cNvPr>
          <p:cNvSpPr txBox="1"/>
          <p:nvPr userDrawn="1"/>
        </p:nvSpPr>
        <p:spPr>
          <a:xfrm>
            <a:off x="740760" y="5444784"/>
            <a:ext cx="62970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BF75983-C137-78D1-4C84-90D70E13993B}"/>
              </a:ext>
            </a:extLst>
          </p:cNvPr>
          <p:cNvSpPr txBox="1"/>
          <p:nvPr userDrawn="1"/>
        </p:nvSpPr>
        <p:spPr>
          <a:xfrm>
            <a:off x="7819788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800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sz="1800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521774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79096" y="1222513"/>
            <a:ext cx="4674703" cy="2528789"/>
          </a:xfrm>
        </p:spPr>
        <p:txBody>
          <a:bodyPr anchor="b"/>
          <a:lstStyle>
            <a:lvl1pPr algn="r">
              <a:defRPr sz="6000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79096" y="3843377"/>
            <a:ext cx="4674704" cy="980848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951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E1628-F3AF-432F-9244-093B0C0BF143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6B232A3-325D-4F16-B82E-07C6564338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7583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37930"/>
            <a:ext cx="9647583" cy="895558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47938"/>
            <a:ext cx="8206409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6648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8939" y="365126"/>
            <a:ext cx="7914860" cy="877266"/>
          </a:xfr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0783" y="1441174"/>
            <a:ext cx="6583016" cy="4422913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  <a:lvl2pPr algn="r">
              <a:defRPr>
                <a:solidFill>
                  <a:schemeClr val="bg1"/>
                </a:solidFill>
              </a:defRPr>
            </a:lvl2pPr>
            <a:lvl3pPr algn="r">
              <a:defRPr>
                <a:solidFill>
                  <a:schemeClr val="bg1"/>
                </a:solidFill>
              </a:defRPr>
            </a:lvl3pPr>
            <a:lvl4pPr algn="r">
              <a:defRPr>
                <a:solidFill>
                  <a:schemeClr val="bg1"/>
                </a:solidFill>
              </a:defRPr>
            </a:lvl4pPr>
            <a:lvl5pPr algn="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4419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2886"/>
            <a:ext cx="6725478" cy="1901614"/>
          </a:xfrm>
        </p:spPr>
        <p:txBody>
          <a:bodyPr anchor="b"/>
          <a:lstStyle>
            <a:lvl1pPr algn="l">
              <a:defRPr sz="6000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980940"/>
            <a:ext cx="5661338" cy="63266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8CD13F7-FE5E-4564-955B-78635E1D6B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DFEC6B85-2D6C-4E54-AFB1-FC9C8C5BC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0A08B1B-1C08-468B-84FB-AF1608C8E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1543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4985E82-8BBB-4140-ADE7-3211B76C0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9211" y="555171"/>
            <a:ext cx="8434589" cy="1905718"/>
          </a:xfrm>
        </p:spPr>
        <p:txBody>
          <a:bodyPr anchor="b"/>
          <a:lstStyle>
            <a:lvl1pPr algn="r">
              <a:defRPr sz="6000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E5281E8-502B-4754-B5F5-7C62E1101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3522" y="2621822"/>
            <a:ext cx="7030278" cy="807178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A67E5779-2729-4DED-A8C2-41F4FEE476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FBD21987-FA22-47F7-B702-8D9638C10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03F40A7-0F3F-41D6-9058-1BE8DB270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0594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8043" y="2363277"/>
            <a:ext cx="6135757" cy="1917246"/>
          </a:xfrm>
        </p:spPr>
        <p:txBody>
          <a:bodyPr anchor="b"/>
          <a:lstStyle>
            <a:lvl1pPr algn="r">
              <a:defRPr sz="6000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8043" y="4307511"/>
            <a:ext cx="6135757" cy="894217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0FEC4993-EF72-4ADC-8D11-1EB7C94095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B145FAD1-5607-4570-9675-FE2648149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265FB8DD-A34F-4C06-9929-1E68FACD4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0" y="2931152"/>
            <a:ext cx="1333500" cy="1333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4514202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4741535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200" y="4968868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</p:spTree>
    <p:extLst>
      <p:ext uri="{BB962C8B-B14F-4D97-AF65-F5344CB8AC3E}">
        <p14:creationId xmlns:p14="http://schemas.microsoft.com/office/powerpoint/2010/main" val="20099103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or and Typograp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Rectangle 174">
            <a:extLst>
              <a:ext uri="{FF2B5EF4-FFF2-40B4-BE49-F238E27FC236}">
                <a16:creationId xmlns:a16="http://schemas.microsoft.com/office/drawing/2014/main" id="{4460574F-0FFA-4AF4-9268-D077C9C57D58}"/>
              </a:ext>
            </a:extLst>
          </p:cNvPr>
          <p:cNvSpPr/>
          <p:nvPr/>
        </p:nvSpPr>
        <p:spPr>
          <a:xfrm>
            <a:off x="838199" y="1830763"/>
            <a:ext cx="894312" cy="1741127"/>
          </a:xfrm>
          <a:prstGeom prst="rect">
            <a:avLst/>
          </a:prstGeom>
          <a:solidFill>
            <a:schemeClr val="bg1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E9AEC03B-EFBC-451C-9889-555B420B787B}"/>
              </a:ext>
            </a:extLst>
          </p:cNvPr>
          <p:cNvSpPr/>
          <p:nvPr/>
        </p:nvSpPr>
        <p:spPr>
          <a:xfrm>
            <a:off x="838199" y="1830763"/>
            <a:ext cx="894312" cy="1551307"/>
          </a:xfrm>
          <a:prstGeom prst="rect">
            <a:avLst/>
          </a:prstGeom>
          <a:solidFill>
            <a:schemeClr val="bg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3" name="Rectangle 172">
            <a:extLst>
              <a:ext uri="{FF2B5EF4-FFF2-40B4-BE49-F238E27FC236}">
                <a16:creationId xmlns:a16="http://schemas.microsoft.com/office/drawing/2014/main" id="{12504A8F-A26B-43AF-BF89-2621FF0CE3CD}"/>
              </a:ext>
            </a:extLst>
          </p:cNvPr>
          <p:cNvSpPr/>
          <p:nvPr/>
        </p:nvSpPr>
        <p:spPr>
          <a:xfrm>
            <a:off x="838199" y="1830763"/>
            <a:ext cx="894312" cy="136148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F7726C56-B942-4400-8CE0-069969802448}"/>
              </a:ext>
            </a:extLst>
          </p:cNvPr>
          <p:cNvSpPr/>
          <p:nvPr/>
        </p:nvSpPr>
        <p:spPr>
          <a:xfrm>
            <a:off x="838199" y="1830763"/>
            <a:ext cx="894312" cy="11716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1" name="Rectangle 170">
            <a:extLst>
              <a:ext uri="{FF2B5EF4-FFF2-40B4-BE49-F238E27FC236}">
                <a16:creationId xmlns:a16="http://schemas.microsoft.com/office/drawing/2014/main" id="{DAE760DB-698E-4688-BBAF-49FD684C7AFD}"/>
              </a:ext>
            </a:extLst>
          </p:cNvPr>
          <p:cNvSpPr/>
          <p:nvPr/>
        </p:nvSpPr>
        <p:spPr>
          <a:xfrm>
            <a:off x="838199" y="1830763"/>
            <a:ext cx="894312" cy="981846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0" name="Rectangle 169">
            <a:extLst>
              <a:ext uri="{FF2B5EF4-FFF2-40B4-BE49-F238E27FC236}">
                <a16:creationId xmlns:a16="http://schemas.microsoft.com/office/drawing/2014/main" id="{72A9A194-717A-430D-B418-44C0B8F1A4C3}"/>
              </a:ext>
            </a:extLst>
          </p:cNvPr>
          <p:cNvSpPr/>
          <p:nvPr/>
        </p:nvSpPr>
        <p:spPr>
          <a:xfrm>
            <a:off x="838200" y="1830763"/>
            <a:ext cx="894312" cy="7882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9" name="Rectangle 178">
            <a:extLst>
              <a:ext uri="{FF2B5EF4-FFF2-40B4-BE49-F238E27FC236}">
                <a16:creationId xmlns:a16="http://schemas.microsoft.com/office/drawing/2014/main" id="{E915F52A-A44F-4FB1-A1A1-1A513475EFE8}"/>
              </a:ext>
            </a:extLst>
          </p:cNvPr>
          <p:cNvSpPr/>
          <p:nvPr/>
        </p:nvSpPr>
        <p:spPr>
          <a:xfrm>
            <a:off x="1907231" y="1830763"/>
            <a:ext cx="894312" cy="1741127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6034C492-58E9-4550-B83D-E33D2B2217E6}"/>
              </a:ext>
            </a:extLst>
          </p:cNvPr>
          <p:cNvSpPr/>
          <p:nvPr/>
        </p:nvSpPr>
        <p:spPr>
          <a:xfrm>
            <a:off x="1907231" y="1830763"/>
            <a:ext cx="894312" cy="1551307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1" name="Rectangle 180">
            <a:extLst>
              <a:ext uri="{FF2B5EF4-FFF2-40B4-BE49-F238E27FC236}">
                <a16:creationId xmlns:a16="http://schemas.microsoft.com/office/drawing/2014/main" id="{F92FB454-2844-432A-897E-609CA7D5AB13}"/>
              </a:ext>
            </a:extLst>
          </p:cNvPr>
          <p:cNvSpPr/>
          <p:nvPr/>
        </p:nvSpPr>
        <p:spPr>
          <a:xfrm>
            <a:off x="1907231" y="1830763"/>
            <a:ext cx="894312" cy="13614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DFE585D9-1B79-4D2C-BE24-8DD53BF2D43D}"/>
              </a:ext>
            </a:extLst>
          </p:cNvPr>
          <p:cNvSpPr/>
          <p:nvPr/>
        </p:nvSpPr>
        <p:spPr>
          <a:xfrm>
            <a:off x="1907231" y="1830763"/>
            <a:ext cx="894312" cy="1171666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3" name="Rectangle 182">
            <a:extLst>
              <a:ext uri="{FF2B5EF4-FFF2-40B4-BE49-F238E27FC236}">
                <a16:creationId xmlns:a16="http://schemas.microsoft.com/office/drawing/2014/main" id="{7CA650B9-D80A-4F55-849B-9B9229BAB7AB}"/>
              </a:ext>
            </a:extLst>
          </p:cNvPr>
          <p:cNvSpPr/>
          <p:nvPr/>
        </p:nvSpPr>
        <p:spPr>
          <a:xfrm>
            <a:off x="1907231" y="1830763"/>
            <a:ext cx="894312" cy="98184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212A3E8F-2036-4425-950A-9DDCE99E48E2}"/>
              </a:ext>
            </a:extLst>
          </p:cNvPr>
          <p:cNvSpPr/>
          <p:nvPr/>
        </p:nvSpPr>
        <p:spPr>
          <a:xfrm>
            <a:off x="1907232" y="1830763"/>
            <a:ext cx="894312" cy="78825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F8D77422-E1EF-442A-B883-288DFB42AC7A}"/>
              </a:ext>
            </a:extLst>
          </p:cNvPr>
          <p:cNvSpPr/>
          <p:nvPr/>
        </p:nvSpPr>
        <p:spPr>
          <a:xfrm>
            <a:off x="2976263" y="1830763"/>
            <a:ext cx="894312" cy="1741127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F5A5458A-8CAB-46ED-A597-7A9BC874E064}"/>
              </a:ext>
            </a:extLst>
          </p:cNvPr>
          <p:cNvSpPr/>
          <p:nvPr/>
        </p:nvSpPr>
        <p:spPr>
          <a:xfrm>
            <a:off x="2976263" y="1830763"/>
            <a:ext cx="894312" cy="155130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129FB0AE-0FE9-4E47-89E1-28A56DFEFD44}"/>
              </a:ext>
            </a:extLst>
          </p:cNvPr>
          <p:cNvSpPr/>
          <p:nvPr/>
        </p:nvSpPr>
        <p:spPr>
          <a:xfrm>
            <a:off x="2976263" y="1830763"/>
            <a:ext cx="894312" cy="136148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8DCBA888-FF6F-4E0D-AD60-DA0D78CD05D1}"/>
              </a:ext>
            </a:extLst>
          </p:cNvPr>
          <p:cNvSpPr/>
          <p:nvPr/>
        </p:nvSpPr>
        <p:spPr>
          <a:xfrm>
            <a:off x="2976263" y="1830763"/>
            <a:ext cx="894312" cy="117166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F9271256-F951-4086-8A3B-C91C2291A176}"/>
              </a:ext>
            </a:extLst>
          </p:cNvPr>
          <p:cNvSpPr/>
          <p:nvPr/>
        </p:nvSpPr>
        <p:spPr>
          <a:xfrm>
            <a:off x="2976263" y="1830763"/>
            <a:ext cx="894312" cy="98184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1" name="Rectangle 190">
            <a:extLst>
              <a:ext uri="{FF2B5EF4-FFF2-40B4-BE49-F238E27FC236}">
                <a16:creationId xmlns:a16="http://schemas.microsoft.com/office/drawing/2014/main" id="{27D18AA1-C449-4778-A01C-5FEFF6D4B6F0}"/>
              </a:ext>
            </a:extLst>
          </p:cNvPr>
          <p:cNvSpPr/>
          <p:nvPr/>
        </p:nvSpPr>
        <p:spPr>
          <a:xfrm>
            <a:off x="2976264" y="1830763"/>
            <a:ext cx="894312" cy="78825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507DEC82-2EA5-41B4-BBE2-03D513A6990F}"/>
              </a:ext>
            </a:extLst>
          </p:cNvPr>
          <p:cNvSpPr/>
          <p:nvPr/>
        </p:nvSpPr>
        <p:spPr>
          <a:xfrm>
            <a:off x="4045295" y="1830763"/>
            <a:ext cx="894312" cy="174112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CC3C8386-1A37-4F90-9D5F-F552F6BD3D6B}"/>
              </a:ext>
            </a:extLst>
          </p:cNvPr>
          <p:cNvSpPr/>
          <p:nvPr/>
        </p:nvSpPr>
        <p:spPr>
          <a:xfrm>
            <a:off x="4045295" y="1830763"/>
            <a:ext cx="894312" cy="155130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id="{20C96B97-602D-4FB6-83FA-5F537C10D957}"/>
              </a:ext>
            </a:extLst>
          </p:cNvPr>
          <p:cNvSpPr/>
          <p:nvPr/>
        </p:nvSpPr>
        <p:spPr>
          <a:xfrm>
            <a:off x="4045295" y="1830763"/>
            <a:ext cx="894312" cy="136148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C78EB1C9-B967-4BCF-BA1F-F62AD5830A83}"/>
              </a:ext>
            </a:extLst>
          </p:cNvPr>
          <p:cNvSpPr/>
          <p:nvPr/>
        </p:nvSpPr>
        <p:spPr>
          <a:xfrm>
            <a:off x="4045295" y="1830763"/>
            <a:ext cx="894312" cy="117166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id="{530AF99D-4A64-462C-8DC1-2AFD50700E78}"/>
              </a:ext>
            </a:extLst>
          </p:cNvPr>
          <p:cNvSpPr/>
          <p:nvPr/>
        </p:nvSpPr>
        <p:spPr>
          <a:xfrm>
            <a:off x="4045295" y="1830763"/>
            <a:ext cx="894312" cy="98184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251EE8AC-B14F-4016-B318-3215BFA74576}"/>
              </a:ext>
            </a:extLst>
          </p:cNvPr>
          <p:cNvSpPr/>
          <p:nvPr/>
        </p:nvSpPr>
        <p:spPr>
          <a:xfrm>
            <a:off x="4045296" y="1830763"/>
            <a:ext cx="894312" cy="78825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0" name="Rectangle 199">
            <a:extLst>
              <a:ext uri="{FF2B5EF4-FFF2-40B4-BE49-F238E27FC236}">
                <a16:creationId xmlns:a16="http://schemas.microsoft.com/office/drawing/2014/main" id="{DB3EFE93-C789-4C06-AE63-48F21F3F0562}"/>
              </a:ext>
            </a:extLst>
          </p:cNvPr>
          <p:cNvSpPr/>
          <p:nvPr/>
        </p:nvSpPr>
        <p:spPr>
          <a:xfrm>
            <a:off x="5114327" y="1830763"/>
            <a:ext cx="894312" cy="1741127"/>
          </a:xfrm>
          <a:prstGeom prst="rect">
            <a:avLst/>
          </a:prstGeom>
          <a:solidFill>
            <a:schemeClr val="accent1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1" name="Rectangle 200">
            <a:extLst>
              <a:ext uri="{FF2B5EF4-FFF2-40B4-BE49-F238E27FC236}">
                <a16:creationId xmlns:a16="http://schemas.microsoft.com/office/drawing/2014/main" id="{C159A26F-3E35-43ED-9527-94575D015CF9}"/>
              </a:ext>
            </a:extLst>
          </p:cNvPr>
          <p:cNvSpPr/>
          <p:nvPr/>
        </p:nvSpPr>
        <p:spPr>
          <a:xfrm>
            <a:off x="5114327" y="1830763"/>
            <a:ext cx="894312" cy="1551307"/>
          </a:xfrm>
          <a:prstGeom prst="rect">
            <a:avLst/>
          </a:prstGeom>
          <a:solidFill>
            <a:schemeClr val="accent1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2" name="Rectangle 201">
            <a:extLst>
              <a:ext uri="{FF2B5EF4-FFF2-40B4-BE49-F238E27FC236}">
                <a16:creationId xmlns:a16="http://schemas.microsoft.com/office/drawing/2014/main" id="{197FEBE6-4234-4233-9AAC-C966B38A457C}"/>
              </a:ext>
            </a:extLst>
          </p:cNvPr>
          <p:cNvSpPr/>
          <p:nvPr/>
        </p:nvSpPr>
        <p:spPr>
          <a:xfrm>
            <a:off x="5114327" y="1830763"/>
            <a:ext cx="894312" cy="136148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3" name="Rectangle 202">
            <a:extLst>
              <a:ext uri="{FF2B5EF4-FFF2-40B4-BE49-F238E27FC236}">
                <a16:creationId xmlns:a16="http://schemas.microsoft.com/office/drawing/2014/main" id="{4A6CCAEB-B0B2-4918-BF93-14B428F71030}"/>
              </a:ext>
            </a:extLst>
          </p:cNvPr>
          <p:cNvSpPr/>
          <p:nvPr/>
        </p:nvSpPr>
        <p:spPr>
          <a:xfrm>
            <a:off x="5114327" y="1830763"/>
            <a:ext cx="894312" cy="117166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4" name="Rectangle 203">
            <a:extLst>
              <a:ext uri="{FF2B5EF4-FFF2-40B4-BE49-F238E27FC236}">
                <a16:creationId xmlns:a16="http://schemas.microsoft.com/office/drawing/2014/main" id="{26BAB2D9-48E2-4FD7-8266-8DA7249A311F}"/>
              </a:ext>
            </a:extLst>
          </p:cNvPr>
          <p:cNvSpPr/>
          <p:nvPr/>
        </p:nvSpPr>
        <p:spPr>
          <a:xfrm>
            <a:off x="5114327" y="1830763"/>
            <a:ext cx="894312" cy="981846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5" name="Rectangle 204">
            <a:extLst>
              <a:ext uri="{FF2B5EF4-FFF2-40B4-BE49-F238E27FC236}">
                <a16:creationId xmlns:a16="http://schemas.microsoft.com/office/drawing/2014/main" id="{E373E1AE-97F0-411F-ADE1-F7FA57FDB549}"/>
              </a:ext>
            </a:extLst>
          </p:cNvPr>
          <p:cNvSpPr/>
          <p:nvPr/>
        </p:nvSpPr>
        <p:spPr>
          <a:xfrm>
            <a:off x="5114328" y="1830763"/>
            <a:ext cx="894312" cy="78825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7" name="Rectangle 206">
            <a:extLst>
              <a:ext uri="{FF2B5EF4-FFF2-40B4-BE49-F238E27FC236}">
                <a16:creationId xmlns:a16="http://schemas.microsoft.com/office/drawing/2014/main" id="{7980EC62-1AA7-49B9-A98C-B1AE41A8BAF7}"/>
              </a:ext>
            </a:extLst>
          </p:cNvPr>
          <p:cNvSpPr/>
          <p:nvPr/>
        </p:nvSpPr>
        <p:spPr>
          <a:xfrm>
            <a:off x="6183359" y="1830763"/>
            <a:ext cx="894312" cy="1741127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8" name="Rectangle 207">
            <a:extLst>
              <a:ext uri="{FF2B5EF4-FFF2-40B4-BE49-F238E27FC236}">
                <a16:creationId xmlns:a16="http://schemas.microsoft.com/office/drawing/2014/main" id="{1B940435-8801-4AE0-AF82-51785C14109F}"/>
              </a:ext>
            </a:extLst>
          </p:cNvPr>
          <p:cNvSpPr/>
          <p:nvPr/>
        </p:nvSpPr>
        <p:spPr>
          <a:xfrm>
            <a:off x="6183359" y="1830763"/>
            <a:ext cx="894312" cy="155130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9" name="Rectangle 208">
            <a:extLst>
              <a:ext uri="{FF2B5EF4-FFF2-40B4-BE49-F238E27FC236}">
                <a16:creationId xmlns:a16="http://schemas.microsoft.com/office/drawing/2014/main" id="{709FEA5B-55A5-4A85-90AE-A3E8181AD6B1}"/>
              </a:ext>
            </a:extLst>
          </p:cNvPr>
          <p:cNvSpPr/>
          <p:nvPr/>
        </p:nvSpPr>
        <p:spPr>
          <a:xfrm>
            <a:off x="6183359" y="1830763"/>
            <a:ext cx="894312" cy="13614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0" name="Rectangle 209">
            <a:extLst>
              <a:ext uri="{FF2B5EF4-FFF2-40B4-BE49-F238E27FC236}">
                <a16:creationId xmlns:a16="http://schemas.microsoft.com/office/drawing/2014/main" id="{AC24C165-A09C-48A0-8D30-43D9272501D0}"/>
              </a:ext>
            </a:extLst>
          </p:cNvPr>
          <p:cNvSpPr/>
          <p:nvPr/>
        </p:nvSpPr>
        <p:spPr>
          <a:xfrm>
            <a:off x="6183359" y="1830763"/>
            <a:ext cx="894312" cy="117166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1" name="Rectangle 210">
            <a:extLst>
              <a:ext uri="{FF2B5EF4-FFF2-40B4-BE49-F238E27FC236}">
                <a16:creationId xmlns:a16="http://schemas.microsoft.com/office/drawing/2014/main" id="{AF779B59-BF2E-434C-A692-81F3395A2DDC}"/>
              </a:ext>
            </a:extLst>
          </p:cNvPr>
          <p:cNvSpPr/>
          <p:nvPr/>
        </p:nvSpPr>
        <p:spPr>
          <a:xfrm>
            <a:off x="6183359" y="1830763"/>
            <a:ext cx="894312" cy="98184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2" name="Rectangle 211">
            <a:extLst>
              <a:ext uri="{FF2B5EF4-FFF2-40B4-BE49-F238E27FC236}">
                <a16:creationId xmlns:a16="http://schemas.microsoft.com/office/drawing/2014/main" id="{72D25286-DFE7-4DB6-BC2A-849B72A1D58F}"/>
              </a:ext>
            </a:extLst>
          </p:cNvPr>
          <p:cNvSpPr/>
          <p:nvPr/>
        </p:nvSpPr>
        <p:spPr>
          <a:xfrm>
            <a:off x="6183360" y="1830763"/>
            <a:ext cx="894312" cy="78825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4" name="Rectangle 213">
            <a:extLst>
              <a:ext uri="{FF2B5EF4-FFF2-40B4-BE49-F238E27FC236}">
                <a16:creationId xmlns:a16="http://schemas.microsoft.com/office/drawing/2014/main" id="{EFFFC619-3DCF-484B-936D-D1C6706967D7}"/>
              </a:ext>
            </a:extLst>
          </p:cNvPr>
          <p:cNvSpPr/>
          <p:nvPr/>
        </p:nvSpPr>
        <p:spPr>
          <a:xfrm>
            <a:off x="7252391" y="1830763"/>
            <a:ext cx="894312" cy="1741127"/>
          </a:xfrm>
          <a:prstGeom prst="rect">
            <a:avLst/>
          </a:prstGeom>
          <a:solidFill>
            <a:schemeClr val="accent3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5" name="Rectangle 214">
            <a:extLst>
              <a:ext uri="{FF2B5EF4-FFF2-40B4-BE49-F238E27FC236}">
                <a16:creationId xmlns:a16="http://schemas.microsoft.com/office/drawing/2014/main" id="{C36F1647-E3A7-42C7-94DB-E22470CD7962}"/>
              </a:ext>
            </a:extLst>
          </p:cNvPr>
          <p:cNvSpPr/>
          <p:nvPr/>
        </p:nvSpPr>
        <p:spPr>
          <a:xfrm>
            <a:off x="7252391" y="1830763"/>
            <a:ext cx="894312" cy="1551307"/>
          </a:xfrm>
          <a:prstGeom prst="rect">
            <a:avLst/>
          </a:prstGeom>
          <a:solidFill>
            <a:schemeClr val="accent3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6" name="Rectangle 215">
            <a:extLst>
              <a:ext uri="{FF2B5EF4-FFF2-40B4-BE49-F238E27FC236}">
                <a16:creationId xmlns:a16="http://schemas.microsoft.com/office/drawing/2014/main" id="{0812BACF-D77F-4A42-A212-538847FF9776}"/>
              </a:ext>
            </a:extLst>
          </p:cNvPr>
          <p:cNvSpPr/>
          <p:nvPr/>
        </p:nvSpPr>
        <p:spPr>
          <a:xfrm>
            <a:off x="7252391" y="1830763"/>
            <a:ext cx="894312" cy="1361486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7" name="Rectangle 216">
            <a:extLst>
              <a:ext uri="{FF2B5EF4-FFF2-40B4-BE49-F238E27FC236}">
                <a16:creationId xmlns:a16="http://schemas.microsoft.com/office/drawing/2014/main" id="{63855A19-9DBA-4293-A411-6842A7DAA995}"/>
              </a:ext>
            </a:extLst>
          </p:cNvPr>
          <p:cNvSpPr/>
          <p:nvPr/>
        </p:nvSpPr>
        <p:spPr>
          <a:xfrm>
            <a:off x="7252391" y="1830763"/>
            <a:ext cx="894312" cy="117166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8" name="Rectangle 217">
            <a:extLst>
              <a:ext uri="{FF2B5EF4-FFF2-40B4-BE49-F238E27FC236}">
                <a16:creationId xmlns:a16="http://schemas.microsoft.com/office/drawing/2014/main" id="{E705E91E-E65F-4094-8904-D56C56FC5F44}"/>
              </a:ext>
            </a:extLst>
          </p:cNvPr>
          <p:cNvSpPr/>
          <p:nvPr/>
        </p:nvSpPr>
        <p:spPr>
          <a:xfrm>
            <a:off x="7252391" y="1830763"/>
            <a:ext cx="894312" cy="981846"/>
          </a:xfrm>
          <a:prstGeom prst="rect">
            <a:avLst/>
          </a:prstGeom>
          <a:solidFill>
            <a:schemeClr val="accent3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9" name="Rectangle 218">
            <a:extLst>
              <a:ext uri="{FF2B5EF4-FFF2-40B4-BE49-F238E27FC236}">
                <a16:creationId xmlns:a16="http://schemas.microsoft.com/office/drawing/2014/main" id="{B6DEB2ED-B6FD-4B88-90DA-9530DA2E64C9}"/>
              </a:ext>
            </a:extLst>
          </p:cNvPr>
          <p:cNvSpPr/>
          <p:nvPr/>
        </p:nvSpPr>
        <p:spPr>
          <a:xfrm>
            <a:off x="7252392" y="1830763"/>
            <a:ext cx="894312" cy="78825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1" name="Rectangle 220">
            <a:extLst>
              <a:ext uri="{FF2B5EF4-FFF2-40B4-BE49-F238E27FC236}">
                <a16:creationId xmlns:a16="http://schemas.microsoft.com/office/drawing/2014/main" id="{62E667E1-7F5F-4E4F-AF63-4AB31D847AE0}"/>
              </a:ext>
            </a:extLst>
          </p:cNvPr>
          <p:cNvSpPr/>
          <p:nvPr/>
        </p:nvSpPr>
        <p:spPr>
          <a:xfrm>
            <a:off x="8321423" y="1830763"/>
            <a:ext cx="894312" cy="1741127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A9D94CA5-400D-47AE-9512-4557FBE20192}"/>
              </a:ext>
            </a:extLst>
          </p:cNvPr>
          <p:cNvSpPr/>
          <p:nvPr/>
        </p:nvSpPr>
        <p:spPr>
          <a:xfrm>
            <a:off x="8321423" y="1830763"/>
            <a:ext cx="894312" cy="155130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1E60784B-8569-41D5-BB14-8F5DAFDCE67A}"/>
              </a:ext>
            </a:extLst>
          </p:cNvPr>
          <p:cNvSpPr/>
          <p:nvPr/>
        </p:nvSpPr>
        <p:spPr>
          <a:xfrm>
            <a:off x="8321423" y="1830763"/>
            <a:ext cx="894312" cy="13614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FE043B0E-D351-4B21-BB22-FF8713E0E199}"/>
              </a:ext>
            </a:extLst>
          </p:cNvPr>
          <p:cNvSpPr/>
          <p:nvPr/>
        </p:nvSpPr>
        <p:spPr>
          <a:xfrm>
            <a:off x="8321423" y="1830763"/>
            <a:ext cx="894312" cy="117166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D57AC92D-3891-4CC7-9301-A742653C394B}"/>
              </a:ext>
            </a:extLst>
          </p:cNvPr>
          <p:cNvSpPr/>
          <p:nvPr/>
        </p:nvSpPr>
        <p:spPr>
          <a:xfrm>
            <a:off x="8321423" y="1830763"/>
            <a:ext cx="894312" cy="98184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870D976A-0EA2-4422-A1FB-EE1A159B65DC}"/>
              </a:ext>
            </a:extLst>
          </p:cNvPr>
          <p:cNvSpPr/>
          <p:nvPr/>
        </p:nvSpPr>
        <p:spPr>
          <a:xfrm>
            <a:off x="8321424" y="1830763"/>
            <a:ext cx="894312" cy="78825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8" name="Rectangle 227">
            <a:extLst>
              <a:ext uri="{FF2B5EF4-FFF2-40B4-BE49-F238E27FC236}">
                <a16:creationId xmlns:a16="http://schemas.microsoft.com/office/drawing/2014/main" id="{074CEC48-74FA-45A9-9E16-525EB9E974F9}"/>
              </a:ext>
            </a:extLst>
          </p:cNvPr>
          <p:cNvSpPr/>
          <p:nvPr/>
        </p:nvSpPr>
        <p:spPr>
          <a:xfrm>
            <a:off x="9390455" y="1830763"/>
            <a:ext cx="894312" cy="17411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9" name="Rectangle 228">
            <a:extLst>
              <a:ext uri="{FF2B5EF4-FFF2-40B4-BE49-F238E27FC236}">
                <a16:creationId xmlns:a16="http://schemas.microsoft.com/office/drawing/2014/main" id="{8CA8D9C7-FFCE-4895-B720-C9F65C686B93}"/>
              </a:ext>
            </a:extLst>
          </p:cNvPr>
          <p:cNvSpPr/>
          <p:nvPr/>
        </p:nvSpPr>
        <p:spPr>
          <a:xfrm>
            <a:off x="9390455" y="1830763"/>
            <a:ext cx="894312" cy="155130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DF8FDE11-2636-4F16-BC4C-C0DBD965F47E}"/>
              </a:ext>
            </a:extLst>
          </p:cNvPr>
          <p:cNvSpPr/>
          <p:nvPr/>
        </p:nvSpPr>
        <p:spPr>
          <a:xfrm>
            <a:off x="9390455" y="1830763"/>
            <a:ext cx="894312" cy="136148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1" name="Rectangle 230">
            <a:extLst>
              <a:ext uri="{FF2B5EF4-FFF2-40B4-BE49-F238E27FC236}">
                <a16:creationId xmlns:a16="http://schemas.microsoft.com/office/drawing/2014/main" id="{EAE2FCEB-5A44-4458-99EB-B2522F731513}"/>
              </a:ext>
            </a:extLst>
          </p:cNvPr>
          <p:cNvSpPr/>
          <p:nvPr/>
        </p:nvSpPr>
        <p:spPr>
          <a:xfrm>
            <a:off x="9390455" y="1830763"/>
            <a:ext cx="894312" cy="117166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2" name="Rectangle 231">
            <a:extLst>
              <a:ext uri="{FF2B5EF4-FFF2-40B4-BE49-F238E27FC236}">
                <a16:creationId xmlns:a16="http://schemas.microsoft.com/office/drawing/2014/main" id="{FA982CEB-3569-4AB2-A279-56909D8DBA2B}"/>
              </a:ext>
            </a:extLst>
          </p:cNvPr>
          <p:cNvSpPr/>
          <p:nvPr/>
        </p:nvSpPr>
        <p:spPr>
          <a:xfrm>
            <a:off x="9390455" y="1830763"/>
            <a:ext cx="894312" cy="98184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3" name="Rectangle 232">
            <a:extLst>
              <a:ext uri="{FF2B5EF4-FFF2-40B4-BE49-F238E27FC236}">
                <a16:creationId xmlns:a16="http://schemas.microsoft.com/office/drawing/2014/main" id="{B85FDECF-7983-4160-8B97-DA92A01F2A38}"/>
              </a:ext>
            </a:extLst>
          </p:cNvPr>
          <p:cNvSpPr/>
          <p:nvPr/>
        </p:nvSpPr>
        <p:spPr>
          <a:xfrm>
            <a:off x="9390456" y="1830763"/>
            <a:ext cx="894312" cy="78825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5" name="Rectangle 234">
            <a:extLst>
              <a:ext uri="{FF2B5EF4-FFF2-40B4-BE49-F238E27FC236}">
                <a16:creationId xmlns:a16="http://schemas.microsoft.com/office/drawing/2014/main" id="{80F0CF47-25FB-4AB4-837F-33B5D368A8C0}"/>
              </a:ext>
            </a:extLst>
          </p:cNvPr>
          <p:cNvSpPr/>
          <p:nvPr/>
        </p:nvSpPr>
        <p:spPr>
          <a:xfrm>
            <a:off x="10459488" y="1830763"/>
            <a:ext cx="894312" cy="1741127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12C0DD63-4FB0-4217-BC06-7CEB655B79B6}"/>
              </a:ext>
            </a:extLst>
          </p:cNvPr>
          <p:cNvSpPr/>
          <p:nvPr/>
        </p:nvSpPr>
        <p:spPr>
          <a:xfrm>
            <a:off x="10459488" y="1830763"/>
            <a:ext cx="894312" cy="15513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7" name="Rectangle 236">
            <a:extLst>
              <a:ext uri="{FF2B5EF4-FFF2-40B4-BE49-F238E27FC236}">
                <a16:creationId xmlns:a16="http://schemas.microsoft.com/office/drawing/2014/main" id="{5841390F-E0B0-48E2-8756-2C0A532BC037}"/>
              </a:ext>
            </a:extLst>
          </p:cNvPr>
          <p:cNvSpPr/>
          <p:nvPr/>
        </p:nvSpPr>
        <p:spPr>
          <a:xfrm>
            <a:off x="10459488" y="1830763"/>
            <a:ext cx="894312" cy="13614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8" name="Rectangle 237">
            <a:extLst>
              <a:ext uri="{FF2B5EF4-FFF2-40B4-BE49-F238E27FC236}">
                <a16:creationId xmlns:a16="http://schemas.microsoft.com/office/drawing/2014/main" id="{E49982BC-FA05-4F1B-A8BD-AE3793F3BD02}"/>
              </a:ext>
            </a:extLst>
          </p:cNvPr>
          <p:cNvSpPr/>
          <p:nvPr/>
        </p:nvSpPr>
        <p:spPr>
          <a:xfrm>
            <a:off x="10459488" y="1830763"/>
            <a:ext cx="894312" cy="117166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9" name="Rectangle 238">
            <a:extLst>
              <a:ext uri="{FF2B5EF4-FFF2-40B4-BE49-F238E27FC236}">
                <a16:creationId xmlns:a16="http://schemas.microsoft.com/office/drawing/2014/main" id="{84445015-4210-46FE-958B-F3271E10284B}"/>
              </a:ext>
            </a:extLst>
          </p:cNvPr>
          <p:cNvSpPr/>
          <p:nvPr/>
        </p:nvSpPr>
        <p:spPr>
          <a:xfrm>
            <a:off x="10459488" y="1830763"/>
            <a:ext cx="894312" cy="9818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40" name="Rectangle 239">
            <a:extLst>
              <a:ext uri="{FF2B5EF4-FFF2-40B4-BE49-F238E27FC236}">
                <a16:creationId xmlns:a16="http://schemas.microsoft.com/office/drawing/2014/main" id="{06FD93CB-F173-4C32-9E54-DE5EDB0F83D8}"/>
              </a:ext>
            </a:extLst>
          </p:cNvPr>
          <p:cNvSpPr/>
          <p:nvPr/>
        </p:nvSpPr>
        <p:spPr>
          <a:xfrm>
            <a:off x="10459489" y="1830763"/>
            <a:ext cx="894312" cy="78825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ru-RU"/>
              <a:t>Образец текста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bg1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Font name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59DB07F4-2F4D-4904-9DDA-6D453F791811}"/>
              </a:ext>
            </a:extLst>
          </p:cNvPr>
          <p:cNvSpPr txBox="1"/>
          <p:nvPr/>
        </p:nvSpPr>
        <p:spPr>
          <a:xfrm>
            <a:off x="766471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bg1"/>
                </a:solidFill>
                <a:latin typeface="+mj-lt"/>
              </a:rPr>
              <a:t>Aa</a:t>
            </a:r>
          </a:p>
        </p:txBody>
      </p:sp>
      <p:sp>
        <p:nvSpPr>
          <p:cNvPr id="92" name="Text Placeholder 7">
            <a:extLst>
              <a:ext uri="{FF2B5EF4-FFF2-40B4-BE49-F238E27FC236}">
                <a16:creationId xmlns:a16="http://schemas.microsoft.com/office/drawing/2014/main" id="{72303254-B5A5-44B0-8D71-FB4149C10B7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8526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</p:spTree>
    <p:extLst>
      <p:ext uri="{BB962C8B-B14F-4D97-AF65-F5344CB8AC3E}">
        <p14:creationId xmlns:p14="http://schemas.microsoft.com/office/powerpoint/2010/main" val="8270587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92580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3FE1628-F3AF-432F-9244-093B0C0BF143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6B232A3-325D-4F16-B82E-07C6564338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0603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E1628-F3AF-432F-9244-093B0C0BF143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232A3-325D-4F16-B82E-07C6564338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53624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E1628-F3AF-432F-9244-093B0C0BF143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232A3-325D-4F16-B82E-07C6564338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0379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E1628-F3AF-432F-9244-093B0C0BF143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232A3-325D-4F16-B82E-07C6564338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7060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E1628-F3AF-432F-9244-093B0C0BF143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232A3-325D-4F16-B82E-07C6564338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393350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152956"/>
            <a:ext cx="12192000" cy="552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A5CD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hlinkClick r:id="rId2"/>
          </p:cNvPr>
          <p:cNvSpPr/>
          <p:nvPr userDrawn="1"/>
        </p:nvSpPr>
        <p:spPr>
          <a:xfrm>
            <a:off x="2731912" y="3071723"/>
            <a:ext cx="6728177" cy="714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extBox 1"/>
          <p:cNvSpPr txBox="1"/>
          <p:nvPr userDrawn="1"/>
        </p:nvSpPr>
        <p:spPr>
          <a:xfrm>
            <a:off x="4123473" y="5982900"/>
            <a:ext cx="394505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800" dirty="0">
                <a:solidFill>
                  <a:srgbClr val="A5CD00"/>
                </a:solidFill>
              </a:rPr>
              <a:t>T</a:t>
            </a:r>
            <a:r>
              <a:rPr lang="en-US" sz="1800" baseline="0" dirty="0">
                <a:solidFill>
                  <a:srgbClr val="A5CD00"/>
                </a:solidFill>
              </a:rPr>
              <a:t>he free PowerPoint and Google Slides template library</a:t>
            </a:r>
            <a:endParaRPr lang="en-US" sz="1800" dirty="0">
              <a:solidFill>
                <a:srgbClr val="A5CD00"/>
              </a:solidFill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983933" y="2633133"/>
            <a:ext cx="2224135" cy="369332"/>
            <a:chOff x="3459936" y="2633133"/>
            <a:chExt cx="2224135" cy="369332"/>
          </a:xfrm>
        </p:grpSpPr>
        <p:sp>
          <p:nvSpPr>
            <p:cNvPr id="9" name="TextBox 8"/>
            <p:cNvSpPr txBox="1"/>
            <p:nvPr userDrawn="1"/>
          </p:nvSpPr>
          <p:spPr>
            <a:xfrm>
              <a:off x="3459936" y="2633133"/>
              <a:ext cx="2224135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  <a:effectLst/>
                </a:rPr>
                <a:t>Designed</a:t>
              </a:r>
              <a:r>
                <a:rPr lang="en-US" baseline="0">
                  <a:solidFill>
                    <a:schemeClr val="bg1"/>
                  </a:solidFill>
                  <a:effectLst/>
                </a:rPr>
                <a:t> with         by</a:t>
              </a:r>
              <a:endParaRPr lang="en-US" dirty="0"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10" name="Freeform 290"/>
            <p:cNvSpPr/>
            <p:nvPr userDrawn="1"/>
          </p:nvSpPr>
          <p:spPr>
            <a:xfrm>
              <a:off x="4977441" y="2705803"/>
              <a:ext cx="261456" cy="223991"/>
            </a:xfrm>
            <a:custGeom>
              <a:avLst/>
              <a:gdLst/>
              <a:ahLst/>
              <a:cxnLst/>
              <a:rect l="l" t="t" r="r" b="b"/>
              <a:pathLst>
                <a:path w="504825" h="432707">
                  <a:moveTo>
                    <a:pt x="134658" y="0"/>
                  </a:moveTo>
                  <a:cubicBezTo>
                    <a:pt x="146301" y="0"/>
                    <a:pt x="158180" y="2019"/>
                    <a:pt x="170294" y="6057"/>
                  </a:cubicBezTo>
                  <a:cubicBezTo>
                    <a:pt x="182407" y="10095"/>
                    <a:pt x="193676" y="15541"/>
                    <a:pt x="204099" y="22396"/>
                  </a:cubicBezTo>
                  <a:cubicBezTo>
                    <a:pt x="214522" y="29251"/>
                    <a:pt x="223490" y="35683"/>
                    <a:pt x="231002" y="41693"/>
                  </a:cubicBezTo>
                  <a:cubicBezTo>
                    <a:pt x="238514" y="47703"/>
                    <a:pt x="245652" y="54088"/>
                    <a:pt x="252412" y="60849"/>
                  </a:cubicBezTo>
                  <a:cubicBezTo>
                    <a:pt x="259174" y="54088"/>
                    <a:pt x="266310" y="47703"/>
                    <a:pt x="273823" y="41693"/>
                  </a:cubicBezTo>
                  <a:cubicBezTo>
                    <a:pt x="281334" y="35683"/>
                    <a:pt x="290303" y="29251"/>
                    <a:pt x="300726" y="22396"/>
                  </a:cubicBezTo>
                  <a:cubicBezTo>
                    <a:pt x="311149" y="15541"/>
                    <a:pt x="322417" y="10095"/>
                    <a:pt x="334531" y="6057"/>
                  </a:cubicBezTo>
                  <a:cubicBezTo>
                    <a:pt x="346645" y="2019"/>
                    <a:pt x="358524" y="0"/>
                    <a:pt x="370167" y="0"/>
                  </a:cubicBezTo>
                  <a:cubicBezTo>
                    <a:pt x="412236" y="0"/>
                    <a:pt x="445197" y="11644"/>
                    <a:pt x="469048" y="34932"/>
                  </a:cubicBezTo>
                  <a:cubicBezTo>
                    <a:pt x="492899" y="58220"/>
                    <a:pt x="504825" y="90523"/>
                    <a:pt x="504825" y="131840"/>
                  </a:cubicBezTo>
                  <a:cubicBezTo>
                    <a:pt x="504825" y="173346"/>
                    <a:pt x="483321" y="215602"/>
                    <a:pt x="440313" y="258610"/>
                  </a:cubicBezTo>
                  <a:lnTo>
                    <a:pt x="264807" y="427636"/>
                  </a:lnTo>
                  <a:cubicBezTo>
                    <a:pt x="261427" y="431017"/>
                    <a:pt x="257295" y="432707"/>
                    <a:pt x="252412" y="432707"/>
                  </a:cubicBezTo>
                  <a:cubicBezTo>
                    <a:pt x="247529" y="432707"/>
                    <a:pt x="243398" y="431017"/>
                    <a:pt x="240018" y="427636"/>
                  </a:cubicBezTo>
                  <a:lnTo>
                    <a:pt x="64230" y="258047"/>
                  </a:lnTo>
                  <a:cubicBezTo>
                    <a:pt x="62351" y="256544"/>
                    <a:pt x="59770" y="254103"/>
                    <a:pt x="56482" y="250722"/>
                  </a:cubicBezTo>
                  <a:cubicBezTo>
                    <a:pt x="53196" y="247342"/>
                    <a:pt x="47984" y="241191"/>
                    <a:pt x="40848" y="232270"/>
                  </a:cubicBezTo>
                  <a:cubicBezTo>
                    <a:pt x="33712" y="223349"/>
                    <a:pt x="27326" y="214194"/>
                    <a:pt x="21692" y="204803"/>
                  </a:cubicBezTo>
                  <a:cubicBezTo>
                    <a:pt x="16057" y="195413"/>
                    <a:pt x="11035" y="184051"/>
                    <a:pt x="6620" y="170717"/>
                  </a:cubicBezTo>
                  <a:cubicBezTo>
                    <a:pt x="2207" y="157382"/>
                    <a:pt x="0" y="144423"/>
                    <a:pt x="0" y="131840"/>
                  </a:cubicBezTo>
                  <a:cubicBezTo>
                    <a:pt x="0" y="90523"/>
                    <a:pt x="11926" y="58220"/>
                    <a:pt x="35777" y="34932"/>
                  </a:cubicBezTo>
                  <a:cubicBezTo>
                    <a:pt x="59629" y="11644"/>
                    <a:pt x="92588" y="0"/>
                    <a:pt x="134658" y="0"/>
                  </a:cubicBezTo>
                  <a:close/>
                </a:path>
              </a:pathLst>
            </a:custGeom>
            <a:solidFill>
              <a:srgbClr val="D900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59975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5A4A03-946E-45BE-A989-F7584A46CC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948BA42-1A7D-43AA-8520-C320CDB4C6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AFB4977-741F-4110-96A2-6183D04FB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26B405-BAF5-4A74-9DD6-8E9DBFC98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FDE3B84-B9D5-4EF4-89AA-1D7E0FC7E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7198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07A76-C554-4BFA-9BF8-196DD244D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C60570-E691-447C-9CED-A5555BCFB7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495B0C-8848-4D24-BA6F-04CE1C939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E1628-F3AF-432F-9244-093B0C0BF143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3598577-F20B-4D6D-BBEF-9194B6955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45AE93-B024-4F74-B527-260DF8B42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232A3-325D-4F16-B82E-07C6564338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19549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C0A35E-120A-4A8B-8D0F-4E95E459C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5B4C334-5F6A-43E2-9B7D-945F5ECFE8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DECCDE-0149-4D43-83CB-36DAD8CF4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EACEA76-C025-4B63-A77F-204826DF4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C9801E-374D-49C9-9FCD-20E761B0C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190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F4FF85-6BBE-48FF-A802-D2F8B1D18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1F9400-7240-408A-A71B-D8C2A9ABB3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C832455-790A-4010-945E-75FE3CE274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C2A9033-A157-4A6C-8766-B124010AA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E1628-F3AF-432F-9244-093B0C0BF143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E7C88F0-446B-499B-9459-2089DC654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C5BEB6C-2D0D-466D-A1A2-E8F012348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232A3-325D-4F16-B82E-07C6564338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72730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C0F1CD-76C8-4152-B166-455A686A0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14E1482-4CE6-44C0-BD78-93B35D65B0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EF09388-5D56-43AB-92F9-9BCCCDBAD3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3C2C186-BA79-449F-92E4-A6C2B2735D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5FE3E6C-6F48-4170-AE7E-C62220F316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E9B7C86-52E1-423F-9AA0-8CB00918D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4328EED-4B89-4F9B-A580-3ECC8C8C4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67ADC6E-F92C-4188-BA7C-0A4CF0B80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74185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E5764A-A687-467B-82C1-5379AD258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CC15C35-E09B-4BFE-A368-EFAC8CCDF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E1628-F3AF-432F-9244-093B0C0BF143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ACE54EE-1CC2-442E-83CA-9BD8BA46E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E7A7911-0401-438B-AECB-F6F801406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232A3-325D-4F16-B82E-07C6564338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5679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FD58A2F-E1C7-4307-9A67-24DFFE72B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8144107-B1C7-4FD1-85FA-F5D6F5B4D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89BC6FE-E105-41D6-99CA-53F70C360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14160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9313F4-8E51-44CF-AD87-320F69B72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CAB31F-D008-423E-A53F-F8056D77B0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153772F-8B2D-4FC6-BC84-213115B644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C90991C-267D-4640-AF0A-CB314AA13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3C1DF7-B115-46D0-BA0E-25608D76F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3814F77-2A59-4D8B-B505-37680E07C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899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E1628-F3AF-432F-9244-093B0C0BF143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6B232A3-325D-4F16-B82E-07C6564338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551712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0FBC55-7ED0-4CF1-BB08-63CF075FD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F3368D9-A532-492F-9AFD-78A173779F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57BCBE3-B3ED-4E7E-833E-3C418669BC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070F6B8-4DB7-41DC-9A1D-79623E376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BA7F607-46B2-4C9C-8BB9-5BFA398E0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92F6D7C-D1AD-44DF-BB86-0A3B8B869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37502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75E1E1-5A55-44FF-B4AB-F1598C5E0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244BCD6-0456-4740-BC2E-52D6A86859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BCDC7AC-6C0F-4690-AE41-F4341CE5F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1B31F5F-CD8C-4F17-BB6C-FE14AE709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204F91E-A404-47A1-9C43-8AF07A432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40497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EA34083-FE70-44F5-8BD8-C876A3D0AD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5ECE32A-1468-4AE0-A0C9-0C8D1E6658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356C7B-F65F-41B8-B6B7-CF9C5C562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82FF52B-DE2E-4A1E-9F05-D74AFABB8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805AA9-48B2-4601-A1C8-4C09E243D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89731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8043" y="2363277"/>
            <a:ext cx="6135757" cy="1917246"/>
          </a:xfrm>
        </p:spPr>
        <p:txBody>
          <a:bodyPr anchor="b"/>
          <a:lstStyle>
            <a:lvl1pPr algn="r">
              <a:defRPr sz="6000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8043" y="4307511"/>
            <a:ext cx="6135757" cy="894217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0FEC4993-EF72-4ADC-8D11-1EB7C94095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B145FAD1-5607-4570-9675-FE2648149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265FB8DD-A34F-4C06-9929-1E68FACD4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0" y="2931152"/>
            <a:ext cx="1333500" cy="1333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4514202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4741535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200" y="4968868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</p:spTree>
    <p:extLst>
      <p:ext uri="{BB962C8B-B14F-4D97-AF65-F5344CB8AC3E}">
        <p14:creationId xmlns:p14="http://schemas.microsoft.com/office/powerpoint/2010/main" val="221045038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37930"/>
            <a:ext cx="9647583" cy="895558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47938"/>
            <a:ext cx="8206409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2949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8939" y="365126"/>
            <a:ext cx="7914860" cy="877266"/>
          </a:xfr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0783" y="1441174"/>
            <a:ext cx="6583016" cy="4422913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  <a:lvl2pPr algn="r">
              <a:defRPr>
                <a:solidFill>
                  <a:schemeClr val="bg1"/>
                </a:solidFill>
              </a:defRPr>
            </a:lvl2pPr>
            <a:lvl3pPr algn="r">
              <a:defRPr>
                <a:solidFill>
                  <a:schemeClr val="bg1"/>
                </a:solidFill>
              </a:defRPr>
            </a:lvl3pPr>
            <a:lvl4pPr algn="r">
              <a:defRPr>
                <a:solidFill>
                  <a:schemeClr val="bg1"/>
                </a:solidFill>
              </a:defRPr>
            </a:lvl4pPr>
            <a:lvl5pPr algn="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12162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79096" y="1222513"/>
            <a:ext cx="4674703" cy="2528789"/>
          </a:xfrm>
        </p:spPr>
        <p:txBody>
          <a:bodyPr anchor="b"/>
          <a:lstStyle>
            <a:lvl1pPr algn="r">
              <a:defRPr sz="6000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79096" y="3843377"/>
            <a:ext cx="4674704" cy="980848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24508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2886"/>
            <a:ext cx="6725478" cy="1901614"/>
          </a:xfrm>
        </p:spPr>
        <p:txBody>
          <a:bodyPr anchor="b"/>
          <a:lstStyle>
            <a:lvl1pPr algn="l">
              <a:defRPr sz="6000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980940"/>
            <a:ext cx="5661338" cy="63266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8CD13F7-FE5E-4564-955B-78635E1D6B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DFEC6B85-2D6C-4E54-AFB1-FC9C8C5BC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0A08B1B-1C08-468B-84FB-AF1608C8E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62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E1628-F3AF-432F-9244-093B0C0BF143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232A3-325D-4F16-B82E-07C6564338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07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9AAAE4D4-E487-B6B2-A010-CF1098BECD41}"/>
              </a:ext>
            </a:extLst>
          </p:cNvPr>
          <p:cNvSpPr txBox="1"/>
          <p:nvPr userDrawn="1"/>
        </p:nvSpPr>
        <p:spPr>
          <a:xfrm>
            <a:off x="740761" y="550033"/>
            <a:ext cx="2065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sz="1800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0786C11-8A4E-B238-91C6-8BE3FC4C2538}"/>
              </a:ext>
            </a:extLst>
          </p:cNvPr>
          <p:cNvGrpSpPr/>
          <p:nvPr userDrawn="1"/>
        </p:nvGrpSpPr>
        <p:grpSpPr>
          <a:xfrm>
            <a:off x="861183" y="1021855"/>
            <a:ext cx="7100947" cy="549583"/>
            <a:chOff x="757647" y="1021854"/>
            <a:chExt cx="5325710" cy="549583"/>
          </a:xfrm>
        </p:grpSpPr>
        <p:sp>
          <p:nvSpPr>
            <p:cNvPr id="19" name="Shape">
              <a:extLst>
                <a:ext uri="{FF2B5EF4-FFF2-40B4-BE49-F238E27FC236}">
                  <a16:creationId xmlns:a16="http://schemas.microsoft.com/office/drawing/2014/main" id="{D41DAB2B-14D6-5668-0236-3538CD3BD775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 dirty="0"/>
            </a:p>
          </p:txBody>
        </p:sp>
        <p:sp>
          <p:nvSpPr>
            <p:cNvPr id="20" name="Shape">
              <a:extLst>
                <a:ext uri="{FF2B5EF4-FFF2-40B4-BE49-F238E27FC236}">
                  <a16:creationId xmlns:a16="http://schemas.microsoft.com/office/drawing/2014/main" id="{0B392E61-3EFC-65F1-3EB0-02D9B0E12CD7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 dirty="0"/>
            </a:p>
          </p:txBody>
        </p:sp>
      </p:grpSp>
      <p:sp>
        <p:nvSpPr>
          <p:cNvPr id="21" name="Shape">
            <a:extLst>
              <a:ext uri="{FF2B5EF4-FFF2-40B4-BE49-F238E27FC236}">
                <a16:creationId xmlns:a16="http://schemas.microsoft.com/office/drawing/2014/main" id="{169A3203-F6B1-C529-A99B-B472ADEAA803}"/>
              </a:ext>
            </a:extLst>
          </p:cNvPr>
          <p:cNvSpPr/>
          <p:nvPr userDrawn="1"/>
        </p:nvSpPr>
        <p:spPr>
          <a:xfrm>
            <a:off x="2658925" y="640199"/>
            <a:ext cx="301932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 dirty="0"/>
          </a:p>
        </p:txBody>
      </p:sp>
      <p:sp>
        <p:nvSpPr>
          <p:cNvPr id="22" name="Shape">
            <a:extLst>
              <a:ext uri="{FF2B5EF4-FFF2-40B4-BE49-F238E27FC236}">
                <a16:creationId xmlns:a16="http://schemas.microsoft.com/office/drawing/2014/main" id="{62C1F269-AA70-251C-2337-E35BB1EFD1B9}"/>
              </a:ext>
            </a:extLst>
          </p:cNvPr>
          <p:cNvSpPr/>
          <p:nvPr userDrawn="1"/>
        </p:nvSpPr>
        <p:spPr>
          <a:xfrm>
            <a:off x="6501469" y="3616960"/>
            <a:ext cx="5690531" cy="26008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8A31BF1-E2BA-D818-1121-63E6A3463DFE}"/>
              </a:ext>
            </a:extLst>
          </p:cNvPr>
          <p:cNvSpPr txBox="1"/>
          <p:nvPr userDrawn="1"/>
        </p:nvSpPr>
        <p:spPr>
          <a:xfrm>
            <a:off x="740760" y="1772443"/>
            <a:ext cx="750494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998CCE7-86CA-9622-F473-BF5BE33EA1B2}"/>
              </a:ext>
            </a:extLst>
          </p:cNvPr>
          <p:cNvSpPr txBox="1"/>
          <p:nvPr userDrawn="1"/>
        </p:nvSpPr>
        <p:spPr>
          <a:xfrm>
            <a:off x="740761" y="5930556"/>
            <a:ext cx="39961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0D379EE-2281-D8D6-2D8B-EFE058469F33}"/>
              </a:ext>
            </a:extLst>
          </p:cNvPr>
          <p:cNvSpPr txBox="1"/>
          <p:nvPr userDrawn="1"/>
        </p:nvSpPr>
        <p:spPr>
          <a:xfrm>
            <a:off x="740760" y="5444784"/>
            <a:ext cx="62970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BF75983-C137-78D1-4C84-90D70E13993B}"/>
              </a:ext>
            </a:extLst>
          </p:cNvPr>
          <p:cNvSpPr txBox="1"/>
          <p:nvPr userDrawn="1"/>
        </p:nvSpPr>
        <p:spPr>
          <a:xfrm>
            <a:off x="7819788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800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sz="1800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45639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ertificate Presentation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3870190-1D8F-02C8-BB52-6D8EECFEE16D}"/>
              </a:ext>
            </a:extLst>
          </p:cNvPr>
          <p:cNvSpPr/>
          <p:nvPr/>
        </p:nvSpPr>
        <p:spPr>
          <a:xfrm>
            <a:off x="6611240" y="2756706"/>
            <a:ext cx="5580760" cy="3460448"/>
          </a:xfrm>
          <a:custGeom>
            <a:avLst/>
            <a:gdLst>
              <a:gd name="connsiteX0" fmla="*/ 881760 w 881760"/>
              <a:gd name="connsiteY0" fmla="*/ 447836 h 729001"/>
              <a:gd name="connsiteX1" fmla="*/ 0 w 881760"/>
              <a:gd name="connsiteY1" fmla="*/ 729002 h 729001"/>
              <a:gd name="connsiteX2" fmla="*/ 0 w 881760"/>
              <a:gd name="connsiteY2" fmla="*/ 281166 h 729001"/>
              <a:gd name="connsiteX3" fmla="*/ 881760 w 881760"/>
              <a:gd name="connsiteY3" fmla="*/ 0 h 729001"/>
              <a:gd name="connsiteX4" fmla="*/ 881760 w 881760"/>
              <a:gd name="connsiteY4" fmla="*/ 447836 h 72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1760" h="729001">
                <a:moveTo>
                  <a:pt x="881760" y="447836"/>
                </a:moveTo>
                <a:lnTo>
                  <a:pt x="0" y="729002"/>
                </a:lnTo>
                <a:lnTo>
                  <a:pt x="0" y="281166"/>
                </a:lnTo>
                <a:lnTo>
                  <a:pt x="881760" y="0"/>
                </a:lnTo>
                <a:lnTo>
                  <a:pt x="881760" y="447836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800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5E3C6369-7372-22B6-E3BE-D786030C5153}"/>
              </a:ext>
            </a:extLst>
          </p:cNvPr>
          <p:cNvSpPr/>
          <p:nvPr/>
        </p:nvSpPr>
        <p:spPr>
          <a:xfrm>
            <a:off x="1321848" y="4258330"/>
            <a:ext cx="10870153" cy="2599818"/>
          </a:xfrm>
          <a:custGeom>
            <a:avLst/>
            <a:gdLst>
              <a:gd name="connsiteX0" fmla="*/ 1717485 w 1717484"/>
              <a:gd name="connsiteY0" fmla="*/ 547696 h 547695"/>
              <a:gd name="connsiteX1" fmla="*/ 1717485 w 1717484"/>
              <a:gd name="connsiteY1" fmla="*/ 0 h 547695"/>
              <a:gd name="connsiteX2" fmla="*/ 0 w 1717484"/>
              <a:gd name="connsiteY2" fmla="*/ 547696 h 547695"/>
              <a:gd name="connsiteX3" fmla="*/ 1717485 w 1717484"/>
              <a:gd name="connsiteY3" fmla="*/ 547696 h 547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7484" h="547695">
                <a:moveTo>
                  <a:pt x="1717485" y="547696"/>
                </a:moveTo>
                <a:lnTo>
                  <a:pt x="1717485" y="0"/>
                </a:lnTo>
                <a:lnTo>
                  <a:pt x="0" y="547696"/>
                </a:lnTo>
                <a:lnTo>
                  <a:pt x="1717485" y="547696"/>
                </a:ln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8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9773E2D4-DF5E-02CC-6F6C-82E72151C2A9}"/>
              </a:ext>
            </a:extLst>
          </p:cNvPr>
          <p:cNvSpPr/>
          <p:nvPr/>
        </p:nvSpPr>
        <p:spPr>
          <a:xfrm>
            <a:off x="8124849" y="0"/>
            <a:ext cx="3411209" cy="6858148"/>
          </a:xfrm>
          <a:custGeom>
            <a:avLst/>
            <a:gdLst>
              <a:gd name="connsiteX0" fmla="*/ 538972 w 538971"/>
              <a:gd name="connsiteY0" fmla="*/ 379138 h 1444783"/>
              <a:gd name="connsiteX1" fmla="*/ 0 w 538971"/>
              <a:gd name="connsiteY1" fmla="*/ 552417 h 1444783"/>
              <a:gd name="connsiteX2" fmla="*/ 0 w 538971"/>
              <a:gd name="connsiteY2" fmla="*/ 0 h 1444783"/>
              <a:gd name="connsiteX3" fmla="*/ 538972 w 538971"/>
              <a:gd name="connsiteY3" fmla="*/ 0 h 1444783"/>
              <a:gd name="connsiteX4" fmla="*/ 538972 w 538971"/>
              <a:gd name="connsiteY4" fmla="*/ 379138 h 1444783"/>
              <a:gd name="connsiteX5" fmla="*/ 538972 w 538971"/>
              <a:gd name="connsiteY5" fmla="*/ 825321 h 1444783"/>
              <a:gd name="connsiteX6" fmla="*/ 0 w 538971"/>
              <a:gd name="connsiteY6" fmla="*/ 998600 h 1444783"/>
              <a:gd name="connsiteX7" fmla="*/ 0 w 538971"/>
              <a:gd name="connsiteY7" fmla="*/ 1444784 h 1444783"/>
              <a:gd name="connsiteX8" fmla="*/ 538972 w 538971"/>
              <a:gd name="connsiteY8" fmla="*/ 1444784 h 1444783"/>
              <a:gd name="connsiteX9" fmla="*/ 538972 w 538971"/>
              <a:gd name="connsiteY9" fmla="*/ 825085 h 144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8971" h="1444783">
                <a:moveTo>
                  <a:pt x="538972" y="379138"/>
                </a:moveTo>
                <a:lnTo>
                  <a:pt x="0" y="552417"/>
                </a:lnTo>
                <a:lnTo>
                  <a:pt x="0" y="0"/>
                </a:lnTo>
                <a:lnTo>
                  <a:pt x="538972" y="0"/>
                </a:lnTo>
                <a:lnTo>
                  <a:pt x="538972" y="379138"/>
                </a:lnTo>
                <a:close/>
                <a:moveTo>
                  <a:pt x="538972" y="825321"/>
                </a:moveTo>
                <a:lnTo>
                  <a:pt x="0" y="998600"/>
                </a:lnTo>
                <a:lnTo>
                  <a:pt x="0" y="1444784"/>
                </a:lnTo>
                <a:lnTo>
                  <a:pt x="538972" y="1444784"/>
                </a:lnTo>
                <a:lnTo>
                  <a:pt x="538972" y="825085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80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3076101-42C5-8377-EAF1-88AB29AA14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8293" y="4846320"/>
            <a:ext cx="2983188" cy="169342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600" b="0" i="0">
                <a:solidFill>
                  <a:schemeClr val="bg1"/>
                </a:solidFill>
                <a:latin typeface="Helvetica Light" panose="020B0403020202020204" pitchFamily="34" charset="0"/>
              </a:defRPr>
            </a:lvl1pPr>
            <a:lvl2pPr marL="457200" indent="0" algn="ctr">
              <a:lnSpc>
                <a:spcPct val="100000"/>
              </a:lnSpc>
              <a:buFontTx/>
              <a:buNone/>
              <a:defRPr sz="1400" b="0" i="0">
                <a:solidFill>
                  <a:schemeClr val="bg1"/>
                </a:solidFill>
                <a:latin typeface="Helvetica Light" panose="020B0403020202020204" pitchFamily="34" charset="0"/>
              </a:defRPr>
            </a:lvl2pPr>
            <a:lvl3pPr marL="914400" indent="0" algn="ctr">
              <a:lnSpc>
                <a:spcPct val="100000"/>
              </a:lnSpc>
              <a:buFontTx/>
              <a:buNone/>
              <a:defRPr sz="1200" b="0" i="0">
                <a:solidFill>
                  <a:schemeClr val="bg1"/>
                </a:solidFill>
                <a:latin typeface="Helvetica Light" panose="020B0403020202020204" pitchFamily="34" charset="0"/>
              </a:defRPr>
            </a:lvl3pPr>
            <a:lvl4pPr marL="1371600" indent="0" algn="ctr">
              <a:lnSpc>
                <a:spcPct val="100000"/>
              </a:lnSpc>
              <a:buFontTx/>
              <a:buNone/>
              <a:defRPr sz="1100" b="0" i="0">
                <a:solidFill>
                  <a:schemeClr val="bg1"/>
                </a:solidFill>
                <a:latin typeface="Helvetica Light" panose="020B0403020202020204" pitchFamily="34" charset="0"/>
              </a:defRPr>
            </a:lvl4pPr>
            <a:lvl5pPr marL="1828800" indent="0" algn="ctr">
              <a:lnSpc>
                <a:spcPct val="100000"/>
              </a:lnSpc>
              <a:buFontTx/>
              <a:buNone/>
              <a:defRPr sz="1100" b="0" i="0">
                <a:solidFill>
                  <a:schemeClr val="bg1"/>
                </a:solidFill>
                <a:latin typeface="Helvetica Light" panose="020B0403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0A2CD79A-BEB5-CAEC-E61B-76E24DD4B3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2984300"/>
            <a:ext cx="6019799" cy="728889"/>
          </a:xfrm>
        </p:spPr>
        <p:txBody>
          <a:bodyPr anchor="t">
            <a:noAutofit/>
          </a:bodyPr>
          <a:lstStyle>
            <a:lvl1pPr algn="l"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C55D7D4E-F1DA-37A1-8924-4D0AB4C78C2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5686028"/>
            <a:ext cx="2269067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 b="1">
                <a:solidFill>
                  <a:schemeClr val="accent1"/>
                </a:solidFill>
                <a:latin typeface="Helvetica" pitchFamily="2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F5A8F4-DEAF-F23B-034D-06530B0353D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5913361"/>
            <a:ext cx="2269067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050" i="1">
                <a:solidFill>
                  <a:schemeClr val="accent1"/>
                </a:solidFill>
                <a:latin typeface="Helvetica" pitchFamily="2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Position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28BEE918-CAD7-792A-62C2-513E3CC6644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1316" y="944640"/>
            <a:ext cx="6626089" cy="606187"/>
          </a:xfrm>
          <a:noFill/>
        </p:spPr>
        <p:txBody>
          <a:bodyPr anchor="t">
            <a:noAutofit/>
          </a:bodyPr>
          <a:lstStyle>
            <a:lvl1pPr marL="0" indent="0" algn="l">
              <a:buNone/>
              <a:defRPr sz="4000" b="1">
                <a:solidFill>
                  <a:schemeClr val="accent2"/>
                </a:solidFill>
                <a:latin typeface="Helvetica" pitchFamily="2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OF APPRECIATION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3544FFA1-FD4F-2DDB-9E19-7804B338275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41316" y="403020"/>
            <a:ext cx="6626089" cy="617381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4000" b="1">
                <a:solidFill>
                  <a:schemeClr val="accent1"/>
                </a:solidFill>
                <a:latin typeface="Helvetica" pitchFamily="2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CERTIFICATE</a:t>
            </a:r>
          </a:p>
        </p:txBody>
      </p:sp>
      <p:sp>
        <p:nvSpPr>
          <p:cNvPr id="28" name="Text Placeholder 17">
            <a:extLst>
              <a:ext uri="{FF2B5EF4-FFF2-40B4-BE49-F238E27FC236}">
                <a16:creationId xmlns:a16="http://schemas.microsoft.com/office/drawing/2014/main" id="{3F72DF80-26AB-62BE-DBBA-40861F74E18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1316" y="2092446"/>
            <a:ext cx="6016683" cy="839620"/>
          </a:xfrm>
          <a:noFill/>
        </p:spPr>
        <p:txBody>
          <a:bodyPr anchor="b">
            <a:noAutofit/>
          </a:bodyPr>
          <a:lstStyle>
            <a:lvl1pPr marL="0" indent="0" algn="l">
              <a:buNone/>
              <a:defRPr sz="2000" b="0">
                <a:solidFill>
                  <a:schemeClr val="accent1"/>
                </a:solidFill>
                <a:latin typeface="Helvetica" pitchFamily="2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This certificate is proudly presented to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888162B-6B41-A18C-523B-5590ECB14D7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467600" y="1805307"/>
            <a:ext cx="4724400" cy="2928618"/>
          </a:xfrm>
          <a:custGeom>
            <a:avLst/>
            <a:gdLst>
              <a:gd name="connsiteX0" fmla="*/ 3543300 w 3543300"/>
              <a:gd name="connsiteY0" fmla="*/ 0 h 2928618"/>
              <a:gd name="connsiteX1" fmla="*/ 3543300 w 3543300"/>
              <a:gd name="connsiteY1" fmla="*/ 1799706 h 2928618"/>
              <a:gd name="connsiteX2" fmla="*/ 1936 w 3543300"/>
              <a:gd name="connsiteY2" fmla="*/ 2928618 h 2928618"/>
              <a:gd name="connsiteX3" fmla="*/ 0 w 3543300"/>
              <a:gd name="connsiteY3" fmla="*/ 2928618 h 2928618"/>
              <a:gd name="connsiteX4" fmla="*/ 0 w 3543300"/>
              <a:gd name="connsiteY4" fmla="*/ 1129529 h 2928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43300" h="2928618">
                <a:moveTo>
                  <a:pt x="3543300" y="0"/>
                </a:moveTo>
                <a:lnTo>
                  <a:pt x="3543300" y="1799706"/>
                </a:lnTo>
                <a:lnTo>
                  <a:pt x="1936" y="2928618"/>
                </a:lnTo>
                <a:lnTo>
                  <a:pt x="0" y="2928618"/>
                </a:lnTo>
                <a:lnTo>
                  <a:pt x="0" y="1129529"/>
                </a:lnTo>
                <a:close/>
              </a:path>
            </a:pathLst>
          </a:custGeom>
          <a:solidFill>
            <a:schemeClr val="accent1">
              <a:lumMod val="25000"/>
              <a:lumOff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996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3FE1628-F3AF-432F-9244-093B0C0BF143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6B232A3-325D-4F16-B82E-07C6564338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666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E1628-F3AF-432F-9244-093B0C0BF143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232A3-325D-4F16-B82E-07C6564338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1125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hyperlink" Target="http://www.presentationgo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hyperlink" Target="http://www.presentationgo.com/" TargetMode="Externa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2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hyperlink" Target="http://www.presentationgo.com/" TargetMode="Externa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hyperlink" Target="http://www.presentationgo.com/" TargetMode="Externa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31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17" Type="http://schemas.openxmlformats.org/officeDocument/2006/relationships/theme" Target="../theme/theme9.xml"/><Relationship Id="rId2" Type="http://schemas.openxmlformats.org/officeDocument/2006/relationships/slideLayout" Target="../slideLayouts/slideLayout33.xml"/><Relationship Id="rId16" Type="http://schemas.openxmlformats.org/officeDocument/2006/relationships/slideLayout" Target="../slideLayouts/slideLayout47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3F16779-2EDF-D88A-1B5D-99100D8C859F}"/>
              </a:ext>
            </a:extLst>
          </p:cNvPr>
          <p:cNvSpPr/>
          <p:nvPr/>
        </p:nvSpPr>
        <p:spPr>
          <a:xfrm>
            <a:off x="-16934" y="6959603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7" tooltip="PresentationGo!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A29BEBF-D9E7-AAB0-371A-0F4FC96D5F90}"/>
              </a:ext>
            </a:extLst>
          </p:cNvPr>
          <p:cNvGrpSpPr/>
          <p:nvPr/>
        </p:nvGrpSpPr>
        <p:grpSpPr>
          <a:xfrm>
            <a:off x="12303545" y="-58779"/>
            <a:ext cx="2182202" cy="604829"/>
            <a:chOff x="-1808527" y="-16654"/>
            <a:chExt cx="1636650" cy="604829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CA45A132-5D40-5BBF-21D7-6C12602F28AF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630056" cy="604829"/>
              <a:chOff x="-2250002" y="21447"/>
              <a:chExt cx="1630056" cy="604829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5F5CE50-8088-5906-F31D-3CB9CBEC5359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259927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15F172B-A97F-8D85-1176-EA6A80CEBB18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330859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2209955-9884-A5F1-333D-AD79337485D8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1" name="Shape">
                <a:extLst>
                  <a:ext uri="{FF2B5EF4-FFF2-40B4-BE49-F238E27FC236}">
                    <a16:creationId xmlns:a16="http://schemas.microsoft.com/office/drawing/2014/main" id="{1FF178F1-25D0-A712-3F0E-72827E1FFD77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sz="3000" dirty="0"/>
              </a:p>
            </p:txBody>
          </p:sp>
          <p:sp>
            <p:nvSpPr>
              <p:cNvPr id="12" name="Shape">
                <a:extLst>
                  <a:ext uri="{FF2B5EF4-FFF2-40B4-BE49-F238E27FC236}">
                    <a16:creationId xmlns:a16="http://schemas.microsoft.com/office/drawing/2014/main" id="{ED70AB2A-3ECC-ED46-BC7D-55009FCB1D15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sz="30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49300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Helvetica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20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C94220-F156-88A8-4CAA-C89CF9868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43546B-B131-A15F-FC88-2F5ACD315C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3AC631E-F368-C657-0C8E-B09E240D8512}"/>
              </a:ext>
            </a:extLst>
          </p:cNvPr>
          <p:cNvSpPr/>
          <p:nvPr/>
        </p:nvSpPr>
        <p:spPr>
          <a:xfrm>
            <a:off x="-16934" y="6959603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3" tooltip="PresentationGo!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9A60FE6-542A-EE13-CC06-E0A8F47562DE}"/>
              </a:ext>
            </a:extLst>
          </p:cNvPr>
          <p:cNvGrpSpPr/>
          <p:nvPr/>
        </p:nvGrpSpPr>
        <p:grpSpPr>
          <a:xfrm>
            <a:off x="12303545" y="-58779"/>
            <a:ext cx="2182202" cy="604829"/>
            <a:chOff x="-1808527" y="-16654"/>
            <a:chExt cx="1636650" cy="604829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E0319D4-F45B-8D60-1334-A098016BC62F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630056" cy="604829"/>
              <a:chOff x="-2250002" y="21447"/>
              <a:chExt cx="1630056" cy="604829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D9C38E9-434B-84E8-840B-A73720861FE0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259927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2B09AC6-9C0C-A6E4-C75E-FD3360417F1C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330859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5B083FB8-93EC-3495-D51D-BB96328A2ACE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1" name="Shape">
                <a:extLst>
                  <a:ext uri="{FF2B5EF4-FFF2-40B4-BE49-F238E27FC236}">
                    <a16:creationId xmlns:a16="http://schemas.microsoft.com/office/drawing/2014/main" id="{27B496F8-0C3F-ECE4-1340-CC733963770F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sz="3000" dirty="0"/>
              </a:p>
            </p:txBody>
          </p:sp>
          <p:sp>
            <p:nvSpPr>
              <p:cNvPr id="12" name="Shape">
                <a:extLst>
                  <a:ext uri="{FF2B5EF4-FFF2-40B4-BE49-F238E27FC236}">
                    <a16:creationId xmlns:a16="http://schemas.microsoft.com/office/drawing/2014/main" id="{CCC37D31-38B0-12AC-406F-8C6BAEF3D927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sz="30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94948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bg1"/>
          </a:solidFill>
          <a:latin typeface="Helvetica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3F16779-2EDF-D88A-1B5D-99100D8C859F}"/>
              </a:ext>
            </a:extLst>
          </p:cNvPr>
          <p:cNvSpPr/>
          <p:nvPr/>
        </p:nvSpPr>
        <p:spPr>
          <a:xfrm>
            <a:off x="-16934" y="6959603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7" tooltip="PresentationGo!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A29BEBF-D9E7-AAB0-371A-0F4FC96D5F90}"/>
              </a:ext>
            </a:extLst>
          </p:cNvPr>
          <p:cNvGrpSpPr/>
          <p:nvPr/>
        </p:nvGrpSpPr>
        <p:grpSpPr>
          <a:xfrm>
            <a:off x="12303545" y="-58779"/>
            <a:ext cx="2182202" cy="604829"/>
            <a:chOff x="-1808527" y="-16654"/>
            <a:chExt cx="1636650" cy="604829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CA45A132-5D40-5BBF-21D7-6C12602F28AF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630056" cy="604829"/>
              <a:chOff x="-2250002" y="21447"/>
              <a:chExt cx="1630056" cy="604829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5F5CE50-8088-5906-F31D-3CB9CBEC5359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259927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15F172B-A97F-8D85-1176-EA6A80CEBB18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330859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2209955-9884-A5F1-333D-AD79337485D8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1" name="Shape">
                <a:extLst>
                  <a:ext uri="{FF2B5EF4-FFF2-40B4-BE49-F238E27FC236}">
                    <a16:creationId xmlns:a16="http://schemas.microsoft.com/office/drawing/2014/main" id="{1FF178F1-25D0-A712-3F0E-72827E1FFD77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sz="3000" dirty="0"/>
              </a:p>
            </p:txBody>
          </p:sp>
          <p:sp>
            <p:nvSpPr>
              <p:cNvPr id="12" name="Shape">
                <a:extLst>
                  <a:ext uri="{FF2B5EF4-FFF2-40B4-BE49-F238E27FC236}">
                    <a16:creationId xmlns:a16="http://schemas.microsoft.com/office/drawing/2014/main" id="{ED70AB2A-3ECC-ED46-BC7D-55009FCB1D15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sz="30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52492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Helvetica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20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C94220-F156-88A8-4CAA-C89CF9868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43546B-B131-A15F-FC88-2F5ACD315C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3AC631E-F368-C657-0C8E-B09E240D8512}"/>
              </a:ext>
            </a:extLst>
          </p:cNvPr>
          <p:cNvSpPr/>
          <p:nvPr/>
        </p:nvSpPr>
        <p:spPr>
          <a:xfrm>
            <a:off x="-16934" y="6959603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3" tooltip="PresentationGo!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9A60FE6-542A-EE13-CC06-E0A8F47562DE}"/>
              </a:ext>
            </a:extLst>
          </p:cNvPr>
          <p:cNvGrpSpPr/>
          <p:nvPr/>
        </p:nvGrpSpPr>
        <p:grpSpPr>
          <a:xfrm>
            <a:off x="12303545" y="-58779"/>
            <a:ext cx="2182202" cy="604829"/>
            <a:chOff x="-1808527" y="-16654"/>
            <a:chExt cx="1636650" cy="604829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E0319D4-F45B-8D60-1334-A098016BC62F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630056" cy="604829"/>
              <a:chOff x="-2250002" y="21447"/>
              <a:chExt cx="1630056" cy="604829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D9C38E9-434B-84E8-840B-A73720861FE0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259927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2B09AC6-9C0C-A6E4-C75E-FD3360417F1C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330859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5B083FB8-93EC-3495-D51D-BB96328A2ACE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1" name="Shape">
                <a:extLst>
                  <a:ext uri="{FF2B5EF4-FFF2-40B4-BE49-F238E27FC236}">
                    <a16:creationId xmlns:a16="http://schemas.microsoft.com/office/drawing/2014/main" id="{27B496F8-0C3F-ECE4-1340-CC733963770F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sz="3000" dirty="0"/>
              </a:p>
            </p:txBody>
          </p:sp>
          <p:sp>
            <p:nvSpPr>
              <p:cNvPr id="12" name="Shape">
                <a:extLst>
                  <a:ext uri="{FF2B5EF4-FFF2-40B4-BE49-F238E27FC236}">
                    <a16:creationId xmlns:a16="http://schemas.microsoft.com/office/drawing/2014/main" id="{CCC37D31-38B0-12AC-406F-8C6BAEF3D927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sz="30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76281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bg1"/>
          </a:solidFill>
          <a:latin typeface="Helvetica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3F16779-2EDF-D88A-1B5D-99100D8C859F}"/>
              </a:ext>
            </a:extLst>
          </p:cNvPr>
          <p:cNvSpPr/>
          <p:nvPr/>
        </p:nvSpPr>
        <p:spPr>
          <a:xfrm>
            <a:off x="-16934" y="6959603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7" tooltip="PresentationGo!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A29BEBF-D9E7-AAB0-371A-0F4FC96D5F90}"/>
              </a:ext>
            </a:extLst>
          </p:cNvPr>
          <p:cNvGrpSpPr/>
          <p:nvPr/>
        </p:nvGrpSpPr>
        <p:grpSpPr>
          <a:xfrm>
            <a:off x="12303545" y="-58779"/>
            <a:ext cx="2182202" cy="604829"/>
            <a:chOff x="-1808527" y="-16654"/>
            <a:chExt cx="1636650" cy="604829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CA45A132-5D40-5BBF-21D7-6C12602F28AF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630056" cy="604829"/>
              <a:chOff x="-2250002" y="21447"/>
              <a:chExt cx="1630056" cy="604829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5F5CE50-8088-5906-F31D-3CB9CBEC5359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259927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15F172B-A97F-8D85-1176-EA6A80CEBB18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330859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2209955-9884-A5F1-333D-AD79337485D8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1" name="Shape">
                <a:extLst>
                  <a:ext uri="{FF2B5EF4-FFF2-40B4-BE49-F238E27FC236}">
                    <a16:creationId xmlns:a16="http://schemas.microsoft.com/office/drawing/2014/main" id="{1FF178F1-25D0-A712-3F0E-72827E1FFD77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sz="3000" dirty="0"/>
              </a:p>
            </p:txBody>
          </p:sp>
          <p:sp>
            <p:nvSpPr>
              <p:cNvPr id="12" name="Shape">
                <a:extLst>
                  <a:ext uri="{FF2B5EF4-FFF2-40B4-BE49-F238E27FC236}">
                    <a16:creationId xmlns:a16="http://schemas.microsoft.com/office/drawing/2014/main" id="{ED70AB2A-3ECC-ED46-BC7D-55009FCB1D15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sz="30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18555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Helvetica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20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C94220-F156-88A8-4CAA-C89CF9868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43546B-B131-A15F-FC88-2F5ACD315C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3AC631E-F368-C657-0C8E-B09E240D8512}"/>
              </a:ext>
            </a:extLst>
          </p:cNvPr>
          <p:cNvSpPr/>
          <p:nvPr/>
        </p:nvSpPr>
        <p:spPr>
          <a:xfrm>
            <a:off x="-16934" y="6959603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3" tooltip="PresentationGo!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9A60FE6-542A-EE13-CC06-E0A8F47562DE}"/>
              </a:ext>
            </a:extLst>
          </p:cNvPr>
          <p:cNvGrpSpPr/>
          <p:nvPr/>
        </p:nvGrpSpPr>
        <p:grpSpPr>
          <a:xfrm>
            <a:off x="12303545" y="-58779"/>
            <a:ext cx="2182202" cy="604829"/>
            <a:chOff x="-1808527" y="-16654"/>
            <a:chExt cx="1636650" cy="604829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E0319D4-F45B-8D60-1334-A098016BC62F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630056" cy="604829"/>
              <a:chOff x="-2250002" y="21447"/>
              <a:chExt cx="1630056" cy="604829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D9C38E9-434B-84E8-840B-A73720861FE0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259927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2B09AC6-9C0C-A6E4-C75E-FD3360417F1C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330859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5B083FB8-93EC-3495-D51D-BB96328A2ACE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1" name="Shape">
                <a:extLst>
                  <a:ext uri="{FF2B5EF4-FFF2-40B4-BE49-F238E27FC236}">
                    <a16:creationId xmlns:a16="http://schemas.microsoft.com/office/drawing/2014/main" id="{27B496F8-0C3F-ECE4-1340-CC733963770F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sz="3000" dirty="0"/>
              </a:p>
            </p:txBody>
          </p:sp>
          <p:sp>
            <p:nvSpPr>
              <p:cNvPr id="12" name="Shape">
                <a:extLst>
                  <a:ext uri="{FF2B5EF4-FFF2-40B4-BE49-F238E27FC236}">
                    <a16:creationId xmlns:a16="http://schemas.microsoft.com/office/drawing/2014/main" id="{CCC37D31-38B0-12AC-406F-8C6BAEF3D927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sz="30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2028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bg1"/>
          </a:solidFill>
          <a:latin typeface="Helvetica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93780E-9A94-4D66-9FC2-734AC5AEF5F1}"/>
              </a:ext>
            </a:extLst>
          </p:cNvPr>
          <p:cNvSpPr/>
          <p:nvPr/>
        </p:nvSpPr>
        <p:spPr>
          <a:xfrm>
            <a:off x="-12701" y="7007226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chemeClr val="accent1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chemeClr val="accent1">
                    <a:lumMod val="50000"/>
                  </a:schemeClr>
                </a:solidFill>
                <a:effectLst/>
                <a:latin typeface="Open Sans" panose="020B0606030504020204" pitchFamily="34" charset="0"/>
                <a:hlinkClick r:id="rId14" tooltip="PresentationGo!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presentationgo.com</a:t>
            </a:r>
            <a:endParaRPr lang="en-US" sz="11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432F9B4-C534-44E7-8E53-6B3CF87C8383}"/>
              </a:ext>
            </a:extLst>
          </p:cNvPr>
          <p:cNvGrpSpPr/>
          <p:nvPr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6BD643E-9383-4DCE-97E0-18B6179C2E33}"/>
                </a:ext>
              </a:extLst>
            </p:cNvPr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C47BF03-421F-44AE-8D61-516BA442BCFD}"/>
                </a:ext>
              </a:extLst>
            </p:cNvPr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A25AF704-0297-4965-ABDA-DCACCBDEC4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81859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>
              <a:lumMod val="20000"/>
              <a:lumOff val="80000"/>
            </a:schemeClr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23A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186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AB4766-559C-463C-A2ED-883C8BF06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BD18691-6F13-49DC-A220-F16283BFF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5C2E78C-5E01-4EEC-9B28-8C106A61E6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57762-14D0-42AE-ABD8-E5C575505423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420425-010F-4BC6-AF65-652DE5F664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9F7C5D-AD2E-40B6-85E2-CB33AEFC48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7826-E89F-4503-92C3-C8A47D2667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5234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  <p:sldLayoutId id="2147483790" r:id="rId14"/>
    <p:sldLayoutId id="2147483791" r:id="rId15"/>
    <p:sldLayoutId id="2147483792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7" Type="http://schemas.openxmlformats.org/officeDocument/2006/relationships/image" Target="../media/image37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openxmlformats.org/officeDocument/2006/relationships/image" Target="../media/image17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2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2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3A3ADA-B9A7-4C90-B428-B80B50E83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920" y="-27639"/>
            <a:ext cx="6135757" cy="1917246"/>
          </a:xfrm>
        </p:spPr>
        <p:txBody>
          <a:bodyPr>
            <a:normAutofit/>
          </a:bodyPr>
          <a:lstStyle/>
          <a:p>
            <a:pPr algn="l"/>
            <a:r>
              <a:rPr lang="ru-RU" sz="2000" dirty="0">
                <a:solidFill>
                  <a:schemeClr val="tx1"/>
                </a:solidFill>
              </a:rPr>
              <a:t>МУНИЦИПАЛЬНОЕ БЮДЖЕТНОЕ ДОШКОЛЬНОЕ ОБРАЗОВАТЕЛЬНОЕ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УЧРЕЖДЕНИЕ «ДЕТСКИЙ САД № 310 «СНЕГИРИ»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Группа «</a:t>
            </a:r>
            <a:r>
              <a:rPr lang="ru-RU" sz="2000" dirty="0" err="1">
                <a:solidFill>
                  <a:schemeClr val="tx1"/>
                </a:solidFill>
              </a:rPr>
              <a:t>Смешарики</a:t>
            </a:r>
            <a:r>
              <a:rPr lang="ru-RU" sz="2000" dirty="0">
                <a:solidFill>
                  <a:schemeClr val="tx1"/>
                </a:solidFill>
              </a:rPr>
              <a:t>»</a:t>
            </a:r>
            <a:br>
              <a:rPr lang="ru-RU" sz="2000" dirty="0">
                <a:solidFill>
                  <a:schemeClr val="tx1"/>
                </a:solidFill>
              </a:rPr>
            </a:b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5" name="Подзаголовок 14">
            <a:extLst>
              <a:ext uri="{FF2B5EF4-FFF2-40B4-BE49-F238E27FC236}">
                <a16:creationId xmlns:a16="http://schemas.microsoft.com/office/drawing/2014/main" id="{867D9CB0-252D-43FD-A3B1-5E200F37E9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25107" y="3060206"/>
            <a:ext cx="7521801" cy="1762140"/>
          </a:xfrm>
        </p:spPr>
        <p:txBody>
          <a:bodyPr>
            <a:normAutofit fontScale="32500" lnSpcReduction="20000"/>
          </a:bodyPr>
          <a:lstStyle/>
          <a:p>
            <a:r>
              <a:rPr lang="ru-RU" sz="8600" dirty="0">
                <a:solidFill>
                  <a:schemeClr val="bg1"/>
                </a:solidFill>
              </a:rPr>
              <a:t>Проект: Формирование у детей старшего дошкольного возраста мотивации на сохранение и укрепление здоровья посредствам знакомства с разными видами спорта.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78D33A58-1096-4B9F-A2A8-94737C13976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67" y="1726706"/>
            <a:ext cx="133350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C8D1A37-F1D1-425A-B733-1770F8034AAA}"/>
              </a:ext>
            </a:extLst>
          </p:cNvPr>
          <p:cNvSpPr/>
          <p:nvPr/>
        </p:nvSpPr>
        <p:spPr>
          <a:xfrm>
            <a:off x="5006246" y="6379345"/>
            <a:ext cx="20224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г. Красноярск 2025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8D34129-F10A-4AD4-AF2A-7A80CFE1610D}"/>
              </a:ext>
            </a:extLst>
          </p:cNvPr>
          <p:cNvSpPr/>
          <p:nvPr/>
        </p:nvSpPr>
        <p:spPr>
          <a:xfrm>
            <a:off x="9357438" y="5640681"/>
            <a:ext cx="26894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>
                <a:solidFill>
                  <a:schemeClr val="bg1"/>
                </a:solidFill>
              </a:rPr>
              <a:t>Выполнили: </a:t>
            </a:r>
          </a:p>
          <a:p>
            <a:pPr algn="r"/>
            <a:r>
              <a:rPr lang="ru-RU" dirty="0">
                <a:solidFill>
                  <a:schemeClr val="bg1"/>
                </a:solidFill>
              </a:rPr>
              <a:t>Рубанова Д.Ю.</a:t>
            </a:r>
          </a:p>
          <a:p>
            <a:pPr algn="r"/>
            <a:r>
              <a:rPr lang="ru-RU" dirty="0" err="1">
                <a:solidFill>
                  <a:schemeClr val="bg1"/>
                </a:solidFill>
              </a:rPr>
              <a:t>Хомленко</a:t>
            </a:r>
            <a:r>
              <a:rPr lang="ru-RU" dirty="0">
                <a:solidFill>
                  <a:schemeClr val="bg1"/>
                </a:solidFill>
              </a:rPr>
              <a:t> Р.Е.</a:t>
            </a:r>
          </a:p>
          <a:p>
            <a:pPr algn="r"/>
            <a:r>
              <a:rPr lang="ru-RU" dirty="0" err="1">
                <a:solidFill>
                  <a:schemeClr val="bg1"/>
                </a:solidFill>
              </a:rPr>
              <a:t>Матинская</a:t>
            </a:r>
            <a:r>
              <a:rPr lang="ru-RU" dirty="0">
                <a:solidFill>
                  <a:schemeClr val="bg1"/>
                </a:solidFill>
              </a:rPr>
              <a:t> А.С.</a:t>
            </a:r>
          </a:p>
        </p:txBody>
      </p:sp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id="{0B7E755E-ABAC-4F1B-8EF0-E51ABD5B4786}"/>
              </a:ext>
            </a:extLst>
          </p:cNvPr>
          <p:cNvSpPr txBox="1">
            <a:spLocks/>
          </p:cNvSpPr>
          <p:nvPr/>
        </p:nvSpPr>
        <p:spPr>
          <a:xfrm>
            <a:off x="263768" y="2697513"/>
            <a:ext cx="9144000" cy="14737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id="{1633E682-10A1-4B16-9703-6624BE4901E5}"/>
              </a:ext>
            </a:extLst>
          </p:cNvPr>
          <p:cNvSpPr txBox="1">
            <a:spLocks/>
          </p:cNvSpPr>
          <p:nvPr/>
        </p:nvSpPr>
        <p:spPr>
          <a:xfrm>
            <a:off x="5925522" y="3086912"/>
            <a:ext cx="5687633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79992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061403CD-2745-48C1-A58C-F1BCB31A59DB}"/>
              </a:ext>
            </a:extLst>
          </p:cNvPr>
          <p:cNvSpPr txBox="1">
            <a:spLocks/>
          </p:cNvSpPr>
          <p:nvPr/>
        </p:nvSpPr>
        <p:spPr>
          <a:xfrm>
            <a:off x="1279400" y="876352"/>
            <a:ext cx="8153401" cy="10673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2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ru-RU" sz="5400" dirty="0">
                <a:solidFill>
                  <a:schemeClr val="bg1"/>
                </a:solidFill>
              </a:rPr>
              <a:t>Наши чемпионы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A5AC773-AE8F-45ED-A78A-3A34ED61BB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614" y="2896231"/>
            <a:ext cx="2879229" cy="383497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ADB5FE9-FBE3-4BA3-A516-86BDC974DA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013" y="126791"/>
            <a:ext cx="1741863" cy="309664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5ED3C81-9BF0-4417-876C-0D4279ABDB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2801" y="126792"/>
            <a:ext cx="2214714" cy="294987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789EA35-A49C-47AA-82ED-1EA20CB3B7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2457" y="2896231"/>
            <a:ext cx="2879229" cy="3834977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F435368-1814-4972-9C2C-CE9AB54521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475" y="3334959"/>
            <a:ext cx="2536328" cy="337825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BF47C64-D267-475B-9D60-B5FC0F20B25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2801" y="3429000"/>
            <a:ext cx="2465724" cy="3284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4134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8822C655-4C30-4752-AB35-CEF4B3ACF5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0177" y="649356"/>
            <a:ext cx="8253047" cy="55592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dirty="0"/>
              <a:t>Проект направлен на создание условий для воспитания здоровых, физически активных и инициативных детей, осознающих ценность своего здоровья и заинтересованных в занятиях спортом.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5042009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A645314E-5FC1-4FC7-B540-AEDBD2ACE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Спасибо за внимание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E6DD7EB-1036-4835-B5C4-373340FD83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МБ ДОУ 310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7B5EAFC-9C46-464F-8097-C94A1443C8F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95" r="18595"/>
          <a:stretch>
            <a:fillRect/>
          </a:stretch>
        </p:blipFill>
        <p:spPr/>
      </p:pic>
      <p:sp>
        <p:nvSpPr>
          <p:cNvPr id="5" name="Текст 4">
            <a:extLst>
              <a:ext uri="{FF2B5EF4-FFF2-40B4-BE49-F238E27FC236}">
                <a16:creationId xmlns:a16="http://schemas.microsoft.com/office/drawing/2014/main" id="{49D1CA26-FDF9-4335-96AC-D45AA3C4B2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/>
              <a:t>Гр. </a:t>
            </a:r>
            <a:r>
              <a:rPr lang="ru-RU" dirty="0" err="1"/>
              <a:t>Смешарики</a:t>
            </a:r>
            <a:endParaRPr lang="ru-RU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76A198FE-79A6-4036-B92F-DBB45EB2625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/>
              <a:t>Рубанова Д.Ю., </a:t>
            </a:r>
            <a:r>
              <a:rPr lang="ru-RU" dirty="0" err="1"/>
              <a:t>Хомленко</a:t>
            </a:r>
            <a:r>
              <a:rPr lang="ru-RU" dirty="0"/>
              <a:t> Р.Е.</a:t>
            </a:r>
          </a:p>
        </p:txBody>
      </p:sp>
    </p:spTree>
    <p:extLst>
      <p:ext uri="{BB962C8B-B14F-4D97-AF65-F5344CB8AC3E}">
        <p14:creationId xmlns:p14="http://schemas.microsoft.com/office/powerpoint/2010/main" val="2279404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DA896ACA-715B-4F77-A598-45106D16C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121" y="771684"/>
            <a:ext cx="11084171" cy="895558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solidFill>
                  <a:schemeClr val="bg1"/>
                </a:solidFill>
              </a:rPr>
              <a:t>Цель: </a:t>
            </a:r>
            <a:r>
              <a:rPr lang="ru-RU" sz="3600" b="0" dirty="0">
                <a:solidFill>
                  <a:schemeClr val="bg1"/>
                </a:solidFill>
              </a:rPr>
              <a:t>Формирование осознанного отношения к своему здоровью и мотивация на занятия физической активностью среди воспитанников старшей группы детского сада посредством ознакомления с различными видами спорта.</a:t>
            </a:r>
            <a:br>
              <a:rPr lang="ru-RU" b="0" dirty="0">
                <a:solidFill>
                  <a:schemeClr val="bg1"/>
                </a:solidFill>
              </a:rPr>
            </a:br>
            <a:endParaRPr lang="ru-RU" b="0" dirty="0">
              <a:solidFill>
                <a:schemeClr val="bg1"/>
              </a:solidFill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1687EA4-1BFA-417F-9E4A-97516CFCF874}"/>
              </a:ext>
            </a:extLst>
          </p:cNvPr>
          <p:cNvSpPr txBox="1">
            <a:spLocks/>
          </p:cNvSpPr>
          <p:nvPr/>
        </p:nvSpPr>
        <p:spPr>
          <a:xfrm>
            <a:off x="562708" y="1605075"/>
            <a:ext cx="3269167" cy="10306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ru-RU" sz="3200" dirty="0"/>
              <a:t>Задачи: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68406B6A-BFAE-4E61-A783-2A96967E3757}"/>
              </a:ext>
            </a:extLst>
          </p:cNvPr>
          <p:cNvSpPr txBox="1">
            <a:spLocks/>
          </p:cNvSpPr>
          <p:nvPr/>
        </p:nvSpPr>
        <p:spPr>
          <a:xfrm>
            <a:off x="367706" y="2268113"/>
            <a:ext cx="6928338" cy="17936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25450" indent="-342900"/>
            <a:r>
              <a:rPr lang="ru-RU" dirty="0"/>
              <a:t>Развитие интереса к спорту и физическим упражнениям.</a:t>
            </a:r>
          </a:p>
          <a:p>
            <a:pPr marL="425450" indent="-342900"/>
            <a:r>
              <a:rPr lang="ru-RU" dirty="0"/>
              <a:t>Ознакомление детей с основными спортивными дисциплинами и преимуществами каждого вида спорта.</a:t>
            </a:r>
          </a:p>
          <a:p>
            <a:pPr marL="425450" indent="-342900"/>
            <a:r>
              <a:rPr lang="ru-RU" dirty="0"/>
              <a:t>Воспитание желания вести здоровый образ жизни.</a:t>
            </a:r>
          </a:p>
          <a:p>
            <a:pPr marL="425450" indent="-342900"/>
            <a:r>
              <a:rPr lang="ru-RU" dirty="0"/>
              <a:t>Повышение уровня двигательной активности.</a:t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543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CBE018F-8824-4B66-9052-EC7715E23C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009" y="1873250"/>
            <a:ext cx="3420368" cy="456049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ABB6544-54E3-43D8-A2AD-54A0E4D3CE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0913" y="1873250"/>
            <a:ext cx="7942078" cy="45604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6A97D49-4752-4074-80B8-2DC165331023}"/>
              </a:ext>
            </a:extLst>
          </p:cNvPr>
          <p:cNvSpPr txBox="1"/>
          <p:nvPr/>
        </p:nvSpPr>
        <p:spPr>
          <a:xfrm>
            <a:off x="2800350" y="424260"/>
            <a:ext cx="86649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</a:rPr>
              <a:t>Рассказали ребятам о разных видах спорта</a:t>
            </a:r>
          </a:p>
        </p:txBody>
      </p:sp>
    </p:spTree>
    <p:extLst>
      <p:ext uri="{BB962C8B-B14F-4D97-AF65-F5344CB8AC3E}">
        <p14:creationId xmlns:p14="http://schemas.microsoft.com/office/powerpoint/2010/main" val="1564908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B0F8805-00DD-4D31-9EF3-75B0F89C4BD3}"/>
              </a:ext>
            </a:extLst>
          </p:cNvPr>
          <p:cNvSpPr txBox="1"/>
          <p:nvPr/>
        </p:nvSpPr>
        <p:spPr>
          <a:xfrm>
            <a:off x="838198" y="181561"/>
            <a:ext cx="110680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Попросили родителей, старших братьев и сестер, занимающихся спортом рассказать о спорте, которым занимаются.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F237B20-B405-4BEB-ABFB-4E955C84B2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6278" y="1751221"/>
            <a:ext cx="6951891" cy="4795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592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D2AB2D7-31FA-49DA-8BAA-C496AA5C6EE5}"/>
              </a:ext>
            </a:extLst>
          </p:cNvPr>
          <p:cNvSpPr txBox="1"/>
          <p:nvPr/>
        </p:nvSpPr>
        <p:spPr>
          <a:xfrm>
            <a:off x="810055" y="754030"/>
            <a:ext cx="28768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/>
              <a:t>Бокс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6884F5B-DF59-4F19-85FD-8C3C6E4F2C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9466" y="181561"/>
            <a:ext cx="3646784" cy="273793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2B08066-0C02-48C2-B5EE-6FC2BBA12C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3053" y="3110497"/>
            <a:ext cx="2643197" cy="352059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9629394-504B-4EC0-906D-CC88FE1B58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349" y="3110497"/>
            <a:ext cx="2643198" cy="352059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8270959-CC7E-4E49-AF48-CE6C9A0D03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18" y="3110500"/>
            <a:ext cx="2643197" cy="352059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F3EBA49-1AE5-463D-9045-1786438673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683" y="3110497"/>
            <a:ext cx="2643197" cy="352059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9342503-C577-4687-A044-0427314D9A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488" y="232840"/>
            <a:ext cx="3646783" cy="2737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60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49FB9ADA-833F-4099-813E-DDD1684C01C9}"/>
              </a:ext>
            </a:extLst>
          </p:cNvPr>
          <p:cNvSpPr txBox="1">
            <a:spLocks/>
          </p:cNvSpPr>
          <p:nvPr/>
        </p:nvSpPr>
        <p:spPr>
          <a:xfrm>
            <a:off x="990599" y="170922"/>
            <a:ext cx="4933951" cy="10673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2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ru-RU" dirty="0">
                <a:solidFill>
                  <a:schemeClr val="bg1"/>
                </a:solidFill>
              </a:rPr>
              <a:t>Скалолазание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F280E4C-BD45-4D09-A489-63FEF3730E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2382" y="3616300"/>
            <a:ext cx="2252108" cy="299968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D57E4E3-268B-4EC0-A5EE-5F5480B5E6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2382" y="170922"/>
            <a:ext cx="2157796" cy="287406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B2269D0-05B5-4A2C-BAB2-E5E2FBD6F5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10" y="1548152"/>
            <a:ext cx="3605344" cy="480212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B770522-0C15-4400-87C3-91BFB90A63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560" y="1972362"/>
            <a:ext cx="5266115" cy="3953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056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061403CD-2745-48C1-A58C-F1BCB31A59DB}"/>
              </a:ext>
            </a:extLst>
          </p:cNvPr>
          <p:cNvSpPr txBox="1">
            <a:spLocks/>
          </p:cNvSpPr>
          <p:nvPr/>
        </p:nvSpPr>
        <p:spPr>
          <a:xfrm>
            <a:off x="990599" y="170922"/>
            <a:ext cx="8153401" cy="106732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2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ru-RU" dirty="0">
                <a:solidFill>
                  <a:schemeClr val="bg1"/>
                </a:solidFill>
              </a:rPr>
              <a:t>Спортивная стрельба из лука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A7565EC-EAB9-4E5C-8D22-89C43C723E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647" y="1415628"/>
            <a:ext cx="2836353" cy="503541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760582C-90C2-4A40-BEC1-B4EF545E52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1415627"/>
            <a:ext cx="2836353" cy="503541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6D7628D-E1CA-44D2-869C-0946CF7824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9902" y="2471000"/>
            <a:ext cx="5192195" cy="2924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7702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061403CD-2745-48C1-A58C-F1BCB31A59DB}"/>
              </a:ext>
            </a:extLst>
          </p:cNvPr>
          <p:cNvSpPr txBox="1">
            <a:spLocks/>
          </p:cNvSpPr>
          <p:nvPr/>
        </p:nvSpPr>
        <p:spPr>
          <a:xfrm>
            <a:off x="990599" y="170922"/>
            <a:ext cx="8153401" cy="106732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2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ru-RU" dirty="0">
                <a:solidFill>
                  <a:schemeClr val="bg1"/>
                </a:solidFill>
              </a:rPr>
              <a:t>Спортивное ориентирование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2432BA5-9801-407D-ACBC-9AA22D23DA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206" y="2067189"/>
            <a:ext cx="4143587" cy="272362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F3AA228-4478-41D0-8319-4FD8F91BC2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99" y="1480976"/>
            <a:ext cx="3632805" cy="48387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52912AD-DE00-414D-B6EF-2BCE9877A3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8695" y="1480976"/>
            <a:ext cx="3632805" cy="483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102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061403CD-2745-48C1-A58C-F1BCB31A59DB}"/>
              </a:ext>
            </a:extLst>
          </p:cNvPr>
          <p:cNvSpPr txBox="1">
            <a:spLocks/>
          </p:cNvSpPr>
          <p:nvPr/>
        </p:nvSpPr>
        <p:spPr>
          <a:xfrm>
            <a:off x="990599" y="170922"/>
            <a:ext cx="8153401" cy="106732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2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ru-RU" dirty="0">
                <a:solidFill>
                  <a:schemeClr val="bg1"/>
                </a:solidFill>
              </a:rPr>
              <a:t>Дети рассказали о видах спорта, которыми занимаются.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13450A0-9C44-456A-BD54-74A6B7F5CE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955800"/>
            <a:ext cx="2609850" cy="34798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776FE6D-0176-4C0D-B1E9-CCCBEC5C0C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7550" y="1955800"/>
            <a:ext cx="2609850" cy="34798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B6166DE-B6D8-449B-BAC5-F47F270588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1955800"/>
            <a:ext cx="2609850" cy="34798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0E8A6D7-0082-49D9-99DC-2DD7A17A96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9750" y="1955800"/>
            <a:ext cx="2609850" cy="347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241978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University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2E44"/>
      </a:accent1>
      <a:accent2>
        <a:srgbClr val="C4B897"/>
      </a:accent2>
      <a:accent3>
        <a:srgbClr val="EDE6D5"/>
      </a:accent3>
      <a:accent4>
        <a:srgbClr val="819293"/>
      </a:accent4>
      <a:accent5>
        <a:srgbClr val="6E8387"/>
      </a:accent5>
      <a:accent6>
        <a:srgbClr val="D1C7AB"/>
      </a:accent6>
      <a:hlink>
        <a:srgbClr val="C4B897"/>
      </a:hlink>
      <a:folHlink>
        <a:srgbClr val="002E44"/>
      </a:folHlink>
    </a:clrScheme>
    <a:fontScheme name="Тема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0356-Navy-Gold-Executive-Certificate-PGO.pptx" id="{12A7361D-30FD-4163-9D07-8BC691DBC94B}" vid="{B318F715-AD1C-4A25-8D48-886061539287}"/>
    </a:ext>
  </a:extLst>
</a:theme>
</file>

<file path=ppt/theme/theme2.xml><?xml version="1.0" encoding="utf-8"?>
<a:theme xmlns:a="http://schemas.openxmlformats.org/drawingml/2006/main" name="Custom Design">
  <a:themeElements>
    <a:clrScheme name="PG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AB5B"/>
      </a:accent1>
      <a:accent2>
        <a:srgbClr val="002033"/>
      </a:accent2>
      <a:accent3>
        <a:srgbClr val="EEEEEF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0356-Navy-Gold-Executive-Certificate-PGO.pptx" id="{12A7361D-30FD-4163-9D07-8BC691DBC94B}" vid="{0FB15490-1D02-41CD-A2DA-19D4633BC204}"/>
    </a:ext>
  </a:extLst>
</a:theme>
</file>

<file path=ppt/theme/theme3.xml><?xml version="1.0" encoding="utf-8"?>
<a:theme xmlns:a="http://schemas.openxmlformats.org/drawingml/2006/main" name="1_PresentationGO">
  <a:themeElements>
    <a:clrScheme name="University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2E44"/>
      </a:accent1>
      <a:accent2>
        <a:srgbClr val="C4B897"/>
      </a:accent2>
      <a:accent3>
        <a:srgbClr val="EDE6D5"/>
      </a:accent3>
      <a:accent4>
        <a:srgbClr val="819293"/>
      </a:accent4>
      <a:accent5>
        <a:srgbClr val="6E8387"/>
      </a:accent5>
      <a:accent6>
        <a:srgbClr val="D1C7AB"/>
      </a:accent6>
      <a:hlink>
        <a:srgbClr val="C4B897"/>
      </a:hlink>
      <a:folHlink>
        <a:srgbClr val="002E44"/>
      </a:folHlink>
    </a:clrScheme>
    <a:fontScheme name="Тема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0356-Navy-Gold-Executive-Certificate-PGO.pptx" id="{12A7361D-30FD-4163-9D07-8BC691DBC94B}" vid="{B318F715-AD1C-4A25-8D48-886061539287}"/>
    </a:ext>
  </a:extLst>
</a:theme>
</file>

<file path=ppt/theme/theme4.xml><?xml version="1.0" encoding="utf-8"?>
<a:theme xmlns:a="http://schemas.openxmlformats.org/drawingml/2006/main" name="1_Custom Design">
  <a:themeElements>
    <a:clrScheme name="PG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AB5B"/>
      </a:accent1>
      <a:accent2>
        <a:srgbClr val="002033"/>
      </a:accent2>
      <a:accent3>
        <a:srgbClr val="EEEEEF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0356-Navy-Gold-Executive-Certificate-PGO.pptx" id="{12A7361D-30FD-4163-9D07-8BC691DBC94B}" vid="{0FB15490-1D02-41CD-A2DA-19D4633BC204}"/>
    </a:ext>
  </a:extLst>
</a:theme>
</file>

<file path=ppt/theme/theme5.xml><?xml version="1.0" encoding="utf-8"?>
<a:theme xmlns:a="http://schemas.openxmlformats.org/drawingml/2006/main" name="2_PresentationGO">
  <a:themeElements>
    <a:clrScheme name="University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2E44"/>
      </a:accent1>
      <a:accent2>
        <a:srgbClr val="C4B897"/>
      </a:accent2>
      <a:accent3>
        <a:srgbClr val="EDE6D5"/>
      </a:accent3>
      <a:accent4>
        <a:srgbClr val="819293"/>
      </a:accent4>
      <a:accent5>
        <a:srgbClr val="6E8387"/>
      </a:accent5>
      <a:accent6>
        <a:srgbClr val="D1C7AB"/>
      </a:accent6>
      <a:hlink>
        <a:srgbClr val="C4B897"/>
      </a:hlink>
      <a:folHlink>
        <a:srgbClr val="002E44"/>
      </a:folHlink>
    </a:clrScheme>
    <a:fontScheme name="Тема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0356-Navy-Gold-Executive-Certificate-PGO.pptx" id="{12A7361D-30FD-4163-9D07-8BC691DBC94B}" vid="{B318F715-AD1C-4A25-8D48-886061539287}"/>
    </a:ext>
  </a:extLst>
</a:theme>
</file>

<file path=ppt/theme/theme6.xml><?xml version="1.0" encoding="utf-8"?>
<a:theme xmlns:a="http://schemas.openxmlformats.org/drawingml/2006/main" name="2_Custom Design">
  <a:themeElements>
    <a:clrScheme name="PG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AB5B"/>
      </a:accent1>
      <a:accent2>
        <a:srgbClr val="002033"/>
      </a:accent2>
      <a:accent3>
        <a:srgbClr val="EEEEEF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0356-Navy-Gold-Executive-Certificate-PGO.pptx" id="{12A7361D-30FD-4163-9D07-8BC691DBC94B}" vid="{0FB15490-1D02-41CD-A2DA-19D4633BC204}"/>
    </a:ext>
  </a:extLst>
</a:theme>
</file>

<file path=ppt/theme/theme7.xml><?xml version="1.0" encoding="utf-8"?>
<a:theme xmlns:a="http://schemas.openxmlformats.org/drawingml/2006/main" name="3_PresentationGO">
  <a:themeElements>
    <a:clrScheme name="PGO - Coral Modern Bold">
      <a:dk1>
        <a:srgbClr val="000000"/>
      </a:dk1>
      <a:lt1>
        <a:srgbClr val="FFFFFF"/>
      </a:lt1>
      <a:dk2>
        <a:srgbClr val="242852"/>
      </a:dk2>
      <a:lt2>
        <a:srgbClr val="143961"/>
      </a:lt2>
      <a:accent1>
        <a:srgbClr val="244369"/>
      </a:accent1>
      <a:accent2>
        <a:srgbClr val="B84866"/>
      </a:accent2>
      <a:accent3>
        <a:srgbClr val="7D8B92"/>
      </a:accent3>
      <a:accent4>
        <a:srgbClr val="E17780"/>
      </a:accent4>
      <a:accent5>
        <a:srgbClr val="AEC2D9"/>
      </a:accent5>
      <a:accent6>
        <a:srgbClr val="982040"/>
      </a:accent6>
      <a:hlink>
        <a:srgbClr val="305077"/>
      </a:hlink>
      <a:folHlink>
        <a:srgbClr val="3EBBF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339_T_PGO_Coral-Modern-Bold.pptx" id="{75117CB0-18F0-4B05-A47F-3BAF12004509}" vid="{269B8184-9640-4902-B3A2-073978E71506}"/>
    </a:ext>
  </a:extLst>
</a:theme>
</file>

<file path=ppt/theme/theme8.xml><?xml version="1.0" encoding="utf-8"?>
<a:theme xmlns:a="http://schemas.openxmlformats.org/drawingml/2006/main" name="Designed by PresentationG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339_T_PGO_Coral-Modern-Bold.pptx" id="{75117CB0-18F0-4B05-A47F-3BAF12004509}" vid="{1C65FFF7-CDCE-44DF-B194-2CDE008B96E4}"/>
    </a:ext>
  </a:extLst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navy-gold-exec-certificate</Template>
  <TotalTime>260</TotalTime>
  <Words>193</Words>
  <Application>Microsoft Office PowerPoint</Application>
  <PresentationFormat>Широкоэкранный</PresentationFormat>
  <Paragraphs>26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12</vt:i4>
      </vt:variant>
    </vt:vector>
  </HeadingPairs>
  <TitlesOfParts>
    <vt:vector size="29" baseType="lpstr">
      <vt:lpstr>Aptos</vt:lpstr>
      <vt:lpstr>Aptos Display</vt:lpstr>
      <vt:lpstr>Arial</vt:lpstr>
      <vt:lpstr>Calibri</vt:lpstr>
      <vt:lpstr>Calibri Light</vt:lpstr>
      <vt:lpstr>Helvetica</vt:lpstr>
      <vt:lpstr>Helvetica Light</vt:lpstr>
      <vt:lpstr>Open Sans</vt:lpstr>
      <vt:lpstr>PresentationGO</vt:lpstr>
      <vt:lpstr>Custom Design</vt:lpstr>
      <vt:lpstr>1_PresentationGO</vt:lpstr>
      <vt:lpstr>1_Custom Design</vt:lpstr>
      <vt:lpstr>2_PresentationGO</vt:lpstr>
      <vt:lpstr>2_Custom Design</vt:lpstr>
      <vt:lpstr>3_PresentationGO</vt:lpstr>
      <vt:lpstr>Designed by PresentationGO</vt:lpstr>
      <vt:lpstr>Тема Office</vt:lpstr>
      <vt:lpstr>МУНИЦИПАЛЬНОЕ БЮДЖЕТНОЕ ДОШКОЛЬНОЕ ОБРАЗОВАТЕЛЬНОЕ УЧРЕЖДЕНИЕ «ДЕТСКИЙ САД № 310 «СНЕГИРИ» Группа «Смешарики»  </vt:lpstr>
      <vt:lpstr>Цель: Формирование осознанного отношения к своему здоровью и мотивация на занятия физической активностью среди воспитанников старшей группы детского сада посредством ознакомления с различными видами спорта.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«ДЕТСКИЙ САД № 310 «СНЕГИРИ»</dc:title>
  <dc:creator>Владелец</dc:creator>
  <cp:lastModifiedBy>Владелец</cp:lastModifiedBy>
  <cp:revision>29</cp:revision>
  <dcterms:created xsi:type="dcterms:W3CDTF">2025-09-19T06:14:34Z</dcterms:created>
  <dcterms:modified xsi:type="dcterms:W3CDTF">2026-03-18T06:52:37Z</dcterms:modified>
</cp:coreProperties>
</file>